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4" r:id="rId5"/>
    <p:sldId id="271" r:id="rId6"/>
    <p:sldId id="257" r:id="rId7"/>
    <p:sldId id="272" r:id="rId8"/>
    <p:sldId id="260" r:id="rId9"/>
    <p:sldId id="274" r:id="rId10"/>
    <p:sldId id="265" r:id="rId11"/>
    <p:sldId id="266" r:id="rId12"/>
    <p:sldId id="273" r:id="rId13"/>
  </p:sldIdLst>
  <p:sldSz cx="12192000" cy="6858000"/>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0" autoAdjust="0"/>
    <p:restoredTop sz="94660"/>
  </p:normalViewPr>
  <p:slideViewPr>
    <p:cSldViewPr snapToGrid="0">
      <p:cViewPr>
        <p:scale>
          <a:sx n="77" d="100"/>
          <a:sy n="77" d="100"/>
        </p:scale>
        <p:origin x="76" y="2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eno166@gmail.com" userId="bb32d90cda2d4174" providerId="LiveId" clId="{63623AD5-4678-4A3E-A66D-0E878A6ADE4A}"/>
    <pc:docChg chg="undo custSel addSld delSld modSld">
      <pc:chgData name="maeno166@gmail.com" userId="bb32d90cda2d4174" providerId="LiveId" clId="{63623AD5-4678-4A3E-A66D-0E878A6ADE4A}" dt="2021-05-21T02:03:24.139" v="6042" actId="20577"/>
      <pc:docMkLst>
        <pc:docMk/>
      </pc:docMkLst>
      <pc:sldChg chg="addSp delSp modSp mod">
        <pc:chgData name="maeno166@gmail.com" userId="bb32d90cda2d4174" providerId="LiveId" clId="{63623AD5-4678-4A3E-A66D-0E878A6ADE4A}" dt="2021-05-20T12:16:05.355" v="4100" actId="14100"/>
        <pc:sldMkLst>
          <pc:docMk/>
          <pc:sldMk cId="3742737690" sldId="257"/>
        </pc:sldMkLst>
        <pc:spChg chg="mod">
          <ac:chgData name="maeno166@gmail.com" userId="bb32d90cda2d4174" providerId="LiveId" clId="{63623AD5-4678-4A3E-A66D-0E878A6ADE4A}" dt="2021-05-20T07:41:40.198" v="3646" actId="255"/>
          <ac:spMkLst>
            <pc:docMk/>
            <pc:sldMk cId="3742737690" sldId="257"/>
            <ac:spMk id="2" creationId="{EA33F1FB-ADD3-4A77-B104-0632D8BB93AF}"/>
          </ac:spMkLst>
        </pc:spChg>
        <pc:spChg chg="del">
          <ac:chgData name="maeno166@gmail.com" userId="bb32d90cda2d4174" providerId="LiveId" clId="{63623AD5-4678-4A3E-A66D-0E878A6ADE4A}" dt="2021-05-18T11:46:12.036" v="10"/>
          <ac:spMkLst>
            <pc:docMk/>
            <pc:sldMk cId="3742737690" sldId="257"/>
            <ac:spMk id="3" creationId="{D7E20778-A477-4B65-9432-4EA73477E7FD}"/>
          </ac:spMkLst>
        </pc:spChg>
        <pc:picChg chg="add del mod">
          <ac:chgData name="maeno166@gmail.com" userId="bb32d90cda2d4174" providerId="LiveId" clId="{63623AD5-4678-4A3E-A66D-0E878A6ADE4A}" dt="2021-05-20T12:15:20.928" v="4095" actId="21"/>
          <ac:picMkLst>
            <pc:docMk/>
            <pc:sldMk cId="3742737690" sldId="257"/>
            <ac:picMk id="4" creationId="{7A9BB596-FE78-4F64-B4F1-8820AC4B7F0F}"/>
          </ac:picMkLst>
        </pc:picChg>
        <pc:picChg chg="add mod">
          <ac:chgData name="maeno166@gmail.com" userId="bb32d90cda2d4174" providerId="LiveId" clId="{63623AD5-4678-4A3E-A66D-0E878A6ADE4A}" dt="2021-05-20T07:29:55.354" v="3637" actId="1076"/>
          <ac:picMkLst>
            <pc:docMk/>
            <pc:sldMk cId="3742737690" sldId="257"/>
            <ac:picMk id="5" creationId="{45A55924-5E45-443C-90AD-7320A6756FF9}"/>
          </ac:picMkLst>
        </pc:picChg>
        <pc:picChg chg="add mod">
          <ac:chgData name="maeno166@gmail.com" userId="bb32d90cda2d4174" providerId="LiveId" clId="{63623AD5-4678-4A3E-A66D-0E878A6ADE4A}" dt="2021-05-20T12:16:05.355" v="4100" actId="14100"/>
          <ac:picMkLst>
            <pc:docMk/>
            <pc:sldMk cId="3742737690" sldId="257"/>
            <ac:picMk id="6" creationId="{371A7CD8-4AE2-47CA-97BB-3B3E88FCE24C}"/>
          </ac:picMkLst>
        </pc:picChg>
      </pc:sldChg>
      <pc:sldChg chg="addSp new del">
        <pc:chgData name="maeno166@gmail.com" userId="bb32d90cda2d4174" providerId="LiveId" clId="{63623AD5-4678-4A3E-A66D-0E878A6ADE4A}" dt="2021-05-18T11:46:29.305" v="11" actId="2696"/>
        <pc:sldMkLst>
          <pc:docMk/>
          <pc:sldMk cId="2038537227" sldId="258"/>
        </pc:sldMkLst>
        <pc:picChg chg="add">
          <ac:chgData name="maeno166@gmail.com" userId="bb32d90cda2d4174" providerId="LiveId" clId="{63623AD5-4678-4A3E-A66D-0E878A6ADE4A}" dt="2021-05-18T11:42:58.967" v="3"/>
          <ac:picMkLst>
            <pc:docMk/>
            <pc:sldMk cId="2038537227" sldId="258"/>
            <ac:picMk id="4" creationId="{5C924A4F-5660-4025-8E60-1C4BED9853E4}"/>
          </ac:picMkLst>
        </pc:picChg>
      </pc:sldChg>
      <pc:sldChg chg="addSp delSp modSp new del mod">
        <pc:chgData name="maeno166@gmail.com" userId="bb32d90cda2d4174" providerId="LiveId" clId="{63623AD5-4678-4A3E-A66D-0E878A6ADE4A}" dt="2021-05-20T14:17:33.243" v="4351" actId="2696"/>
        <pc:sldMkLst>
          <pc:docMk/>
          <pc:sldMk cId="2134709425" sldId="259"/>
        </pc:sldMkLst>
        <pc:spChg chg="mod">
          <ac:chgData name="maeno166@gmail.com" userId="bb32d90cda2d4174" providerId="LiveId" clId="{63623AD5-4678-4A3E-A66D-0E878A6ADE4A}" dt="2021-05-20T12:23:28.499" v="4322" actId="113"/>
          <ac:spMkLst>
            <pc:docMk/>
            <pc:sldMk cId="2134709425" sldId="259"/>
            <ac:spMk id="2" creationId="{C69F3A48-EF9B-4C29-BD69-2B3CBB4219D7}"/>
          </ac:spMkLst>
        </pc:spChg>
        <pc:spChg chg="del">
          <ac:chgData name="maeno166@gmail.com" userId="bb32d90cda2d4174" providerId="LiveId" clId="{63623AD5-4678-4A3E-A66D-0E878A6ADE4A}" dt="2021-05-18T11:43:42.818" v="4"/>
          <ac:spMkLst>
            <pc:docMk/>
            <pc:sldMk cId="2134709425" sldId="259"/>
            <ac:spMk id="3" creationId="{B42F667D-FDBE-4256-9222-CA7E1582CF9E}"/>
          </ac:spMkLst>
        </pc:spChg>
        <pc:spChg chg="add mod">
          <ac:chgData name="maeno166@gmail.com" userId="bb32d90cda2d4174" providerId="LiveId" clId="{63623AD5-4678-4A3E-A66D-0E878A6ADE4A}" dt="2021-05-20T14:15:32.036" v="4346" actId="14100"/>
          <ac:spMkLst>
            <pc:docMk/>
            <pc:sldMk cId="2134709425" sldId="259"/>
            <ac:spMk id="6" creationId="{44B255F1-5129-46B7-AD4C-4EDC610E571A}"/>
          </ac:spMkLst>
        </pc:spChg>
        <pc:spChg chg="add mod">
          <ac:chgData name="maeno166@gmail.com" userId="bb32d90cda2d4174" providerId="LiveId" clId="{63623AD5-4678-4A3E-A66D-0E878A6ADE4A}" dt="2021-05-20T14:15:24.093" v="4345" actId="14100"/>
          <ac:spMkLst>
            <pc:docMk/>
            <pc:sldMk cId="2134709425" sldId="259"/>
            <ac:spMk id="8" creationId="{0A358F8C-1423-42A1-98D1-1D69F761CC74}"/>
          </ac:spMkLst>
        </pc:spChg>
        <pc:picChg chg="add del mod">
          <ac:chgData name="maeno166@gmail.com" userId="bb32d90cda2d4174" providerId="LiveId" clId="{63623AD5-4678-4A3E-A66D-0E878A6ADE4A}" dt="2021-05-20T12:15:47.292" v="4097" actId="21"/>
          <ac:picMkLst>
            <pc:docMk/>
            <pc:sldMk cId="2134709425" sldId="259"/>
            <ac:picMk id="5" creationId="{DD057F4A-0B0B-4727-BDFE-B71CF861596B}"/>
          </ac:picMkLst>
        </pc:picChg>
        <pc:picChg chg="add mod">
          <ac:chgData name="maeno166@gmail.com" userId="bb32d90cda2d4174" providerId="LiveId" clId="{63623AD5-4678-4A3E-A66D-0E878A6ADE4A}" dt="2021-05-20T14:17:06.882" v="4349" actId="1076"/>
          <ac:picMkLst>
            <pc:docMk/>
            <pc:sldMk cId="2134709425" sldId="259"/>
            <ac:picMk id="7" creationId="{BD792DB1-B94E-4394-9720-A2F18B2B81D7}"/>
          </ac:picMkLst>
        </pc:picChg>
        <pc:picChg chg="add del mod">
          <ac:chgData name="maeno166@gmail.com" userId="bb32d90cda2d4174" providerId="LiveId" clId="{63623AD5-4678-4A3E-A66D-0E878A6ADE4A}" dt="2021-05-20T14:16:39.667" v="4348" actId="21"/>
          <ac:picMkLst>
            <pc:docMk/>
            <pc:sldMk cId="2134709425" sldId="259"/>
            <ac:picMk id="9" creationId="{DD057F4A-0B0B-4727-BDFE-B71CF861596B}"/>
          </ac:picMkLst>
        </pc:picChg>
      </pc:sldChg>
      <pc:sldChg chg="addSp delSp modSp new mod">
        <pc:chgData name="maeno166@gmail.com" userId="bb32d90cda2d4174" providerId="LiveId" clId="{63623AD5-4678-4A3E-A66D-0E878A6ADE4A}" dt="2021-05-21T01:05:39.114" v="4522" actId="14100"/>
        <pc:sldMkLst>
          <pc:docMk/>
          <pc:sldMk cId="964809134" sldId="260"/>
        </pc:sldMkLst>
        <pc:spChg chg="mod">
          <ac:chgData name="maeno166@gmail.com" userId="bb32d90cda2d4174" providerId="LiveId" clId="{63623AD5-4678-4A3E-A66D-0E878A6ADE4A}" dt="2021-05-21T01:02:05.079" v="4509" actId="14100"/>
          <ac:spMkLst>
            <pc:docMk/>
            <pc:sldMk cId="964809134" sldId="260"/>
            <ac:spMk id="2" creationId="{083906F3-D138-4E69-A966-9CDF6927E572}"/>
          </ac:spMkLst>
        </pc:spChg>
        <pc:spChg chg="del">
          <ac:chgData name="maeno166@gmail.com" userId="bb32d90cda2d4174" providerId="LiveId" clId="{63623AD5-4678-4A3E-A66D-0E878A6ADE4A}" dt="2021-05-20T14:17:25.982" v="4350"/>
          <ac:spMkLst>
            <pc:docMk/>
            <pc:sldMk cId="964809134" sldId="260"/>
            <ac:spMk id="3" creationId="{D24B9259-5A85-4B43-98AC-BE34D7CDF248}"/>
          </ac:spMkLst>
        </pc:spChg>
        <pc:picChg chg="add mod">
          <ac:chgData name="maeno166@gmail.com" userId="bb32d90cda2d4174" providerId="LiveId" clId="{63623AD5-4678-4A3E-A66D-0E878A6ADE4A}" dt="2021-05-21T01:05:39.114" v="4522" actId="14100"/>
          <ac:picMkLst>
            <pc:docMk/>
            <pc:sldMk cId="964809134" sldId="260"/>
            <ac:picMk id="4" creationId="{12B381A2-422B-47CE-91F0-8BF9700C23A3}"/>
          </ac:picMkLst>
        </pc:picChg>
        <pc:picChg chg="add mod">
          <ac:chgData name="maeno166@gmail.com" userId="bb32d90cda2d4174" providerId="LiveId" clId="{63623AD5-4678-4A3E-A66D-0E878A6ADE4A}" dt="2021-05-21T01:05:27.651" v="4521" actId="14100"/>
          <ac:picMkLst>
            <pc:docMk/>
            <pc:sldMk cId="964809134" sldId="260"/>
            <ac:picMk id="5" creationId="{D472A088-D3E9-4304-8E41-348D4689E7C7}"/>
          </ac:picMkLst>
        </pc:picChg>
        <pc:picChg chg="add mod">
          <ac:chgData name="maeno166@gmail.com" userId="bb32d90cda2d4174" providerId="LiveId" clId="{63623AD5-4678-4A3E-A66D-0E878A6ADE4A}" dt="2021-05-21T01:04:58.360" v="4518" actId="14100"/>
          <ac:picMkLst>
            <pc:docMk/>
            <pc:sldMk cId="964809134" sldId="260"/>
            <ac:picMk id="7" creationId="{3AA20841-3301-44D5-A399-667000456C12}"/>
          </ac:picMkLst>
        </pc:picChg>
      </pc:sldChg>
      <pc:sldChg chg="modSp new del mod">
        <pc:chgData name="maeno166@gmail.com" userId="bb32d90cda2d4174" providerId="LiveId" clId="{63623AD5-4678-4A3E-A66D-0E878A6ADE4A}" dt="2021-05-19T01:13:07.542" v="2238" actId="2696"/>
        <pc:sldMkLst>
          <pc:docMk/>
          <pc:sldMk cId="673238548" sldId="261"/>
        </pc:sldMkLst>
        <pc:spChg chg="mod">
          <ac:chgData name="maeno166@gmail.com" userId="bb32d90cda2d4174" providerId="LiveId" clId="{63623AD5-4678-4A3E-A66D-0E878A6ADE4A}" dt="2021-05-19T01:12:33.772" v="2236" actId="20577"/>
          <ac:spMkLst>
            <pc:docMk/>
            <pc:sldMk cId="673238548" sldId="261"/>
            <ac:spMk id="2" creationId="{6866FD1F-0C5F-4F53-885A-AAC700E3E4BB}"/>
          </ac:spMkLst>
        </pc:spChg>
      </pc:sldChg>
      <pc:sldChg chg="modSp new mod">
        <pc:chgData name="maeno166@gmail.com" userId="bb32d90cda2d4174" providerId="LiveId" clId="{63623AD5-4678-4A3E-A66D-0E878A6ADE4A}" dt="2021-05-20T05:46:00.654" v="3167" actId="14100"/>
        <pc:sldMkLst>
          <pc:docMk/>
          <pc:sldMk cId="3959916962" sldId="262"/>
        </pc:sldMkLst>
        <pc:spChg chg="mod">
          <ac:chgData name="maeno166@gmail.com" userId="bb32d90cda2d4174" providerId="LiveId" clId="{63623AD5-4678-4A3E-A66D-0E878A6ADE4A}" dt="2021-05-20T04:09:09.582" v="3095" actId="20577"/>
          <ac:spMkLst>
            <pc:docMk/>
            <pc:sldMk cId="3959916962" sldId="262"/>
            <ac:spMk id="2" creationId="{B8AA9B41-3B28-47A9-B119-876EE6DA984F}"/>
          </ac:spMkLst>
        </pc:spChg>
        <pc:spChg chg="mod">
          <ac:chgData name="maeno166@gmail.com" userId="bb32d90cda2d4174" providerId="LiveId" clId="{63623AD5-4678-4A3E-A66D-0E878A6ADE4A}" dt="2021-05-20T05:46:00.654" v="3167" actId="14100"/>
          <ac:spMkLst>
            <pc:docMk/>
            <pc:sldMk cId="3959916962" sldId="262"/>
            <ac:spMk id="3" creationId="{34C14B42-E475-43B3-B46E-94048E0888C2}"/>
          </ac:spMkLst>
        </pc:spChg>
      </pc:sldChg>
      <pc:sldChg chg="addSp delSp modSp new mod">
        <pc:chgData name="maeno166@gmail.com" userId="bb32d90cda2d4174" providerId="LiveId" clId="{63623AD5-4678-4A3E-A66D-0E878A6ADE4A}" dt="2021-05-20T05:46:31.365" v="3168" actId="255"/>
        <pc:sldMkLst>
          <pc:docMk/>
          <pc:sldMk cId="1163843271" sldId="263"/>
        </pc:sldMkLst>
        <pc:spChg chg="mod">
          <ac:chgData name="maeno166@gmail.com" userId="bb32d90cda2d4174" providerId="LiveId" clId="{63623AD5-4678-4A3E-A66D-0E878A6ADE4A}" dt="2021-05-20T05:46:31.365" v="3168" actId="255"/>
          <ac:spMkLst>
            <pc:docMk/>
            <pc:sldMk cId="1163843271" sldId="263"/>
            <ac:spMk id="2" creationId="{94C8F6FA-E01E-417B-8F4D-E223DCCCBD45}"/>
          </ac:spMkLst>
        </pc:spChg>
        <pc:spChg chg="del">
          <ac:chgData name="maeno166@gmail.com" userId="bb32d90cda2d4174" providerId="LiveId" clId="{63623AD5-4678-4A3E-A66D-0E878A6ADE4A}" dt="2021-05-18T12:11:42.694" v="19"/>
          <ac:spMkLst>
            <pc:docMk/>
            <pc:sldMk cId="1163843271" sldId="263"/>
            <ac:spMk id="3" creationId="{F9532976-08DA-4DDF-B730-1EBB083470CF}"/>
          </ac:spMkLst>
        </pc:spChg>
        <pc:picChg chg="add mod">
          <ac:chgData name="maeno166@gmail.com" userId="bb32d90cda2d4174" providerId="LiveId" clId="{63623AD5-4678-4A3E-A66D-0E878A6ADE4A}" dt="2021-05-19T15:06:40.999" v="2361" actId="1076"/>
          <ac:picMkLst>
            <pc:docMk/>
            <pc:sldMk cId="1163843271" sldId="263"/>
            <ac:picMk id="5" creationId="{CE2EEC13-10E4-4DDA-9BE0-7C762D248D29}"/>
          </ac:picMkLst>
        </pc:picChg>
      </pc:sldChg>
      <pc:sldChg chg="addSp modSp new mod">
        <pc:chgData name="maeno166@gmail.com" userId="bb32d90cda2d4174" providerId="LiveId" clId="{63623AD5-4678-4A3E-A66D-0E878A6ADE4A}" dt="2021-05-20T12:00:02.678" v="3787" actId="20577"/>
        <pc:sldMkLst>
          <pc:docMk/>
          <pc:sldMk cId="3471756688" sldId="264"/>
        </pc:sldMkLst>
        <pc:spChg chg="mod">
          <ac:chgData name="maeno166@gmail.com" userId="bb32d90cda2d4174" providerId="LiveId" clId="{63623AD5-4678-4A3E-A66D-0E878A6ADE4A}" dt="2021-05-20T04:08:36.933" v="3080" actId="20577"/>
          <ac:spMkLst>
            <pc:docMk/>
            <pc:sldMk cId="3471756688" sldId="264"/>
            <ac:spMk id="2" creationId="{995E04BC-88FC-4F09-83BC-BF3C5FD0F5CE}"/>
          </ac:spMkLst>
        </pc:spChg>
        <pc:spChg chg="mod">
          <ac:chgData name="maeno166@gmail.com" userId="bb32d90cda2d4174" providerId="LiveId" clId="{63623AD5-4678-4A3E-A66D-0E878A6ADE4A}" dt="2021-05-20T12:00:02.678" v="3787" actId="20577"/>
          <ac:spMkLst>
            <pc:docMk/>
            <pc:sldMk cId="3471756688" sldId="264"/>
            <ac:spMk id="3" creationId="{28F58186-0C5F-4C70-A8A6-0B06208F2C8E}"/>
          </ac:spMkLst>
        </pc:spChg>
        <pc:picChg chg="add mod">
          <ac:chgData name="maeno166@gmail.com" userId="bb32d90cda2d4174" providerId="LiveId" clId="{63623AD5-4678-4A3E-A66D-0E878A6ADE4A}" dt="2021-05-20T04:14:30.819" v="3119" actId="1076"/>
          <ac:picMkLst>
            <pc:docMk/>
            <pc:sldMk cId="3471756688" sldId="264"/>
            <ac:picMk id="5" creationId="{83BAEDD4-401B-4227-BF1C-C5D83BC61190}"/>
          </ac:picMkLst>
        </pc:picChg>
        <pc:picChg chg="add mod">
          <ac:chgData name="maeno166@gmail.com" userId="bb32d90cda2d4174" providerId="LiveId" clId="{63623AD5-4678-4A3E-A66D-0E878A6ADE4A}" dt="2021-05-20T04:17:13.668" v="3161" actId="1076"/>
          <ac:picMkLst>
            <pc:docMk/>
            <pc:sldMk cId="3471756688" sldId="264"/>
            <ac:picMk id="7" creationId="{FFBDC421-9895-4F4C-AF8F-B44022DA4A7D}"/>
          </ac:picMkLst>
        </pc:picChg>
        <pc:picChg chg="add mod">
          <ac:chgData name="maeno166@gmail.com" userId="bb32d90cda2d4174" providerId="LiveId" clId="{63623AD5-4678-4A3E-A66D-0E878A6ADE4A}" dt="2021-05-20T04:17:09.627" v="3160" actId="14100"/>
          <ac:picMkLst>
            <pc:docMk/>
            <pc:sldMk cId="3471756688" sldId="264"/>
            <ac:picMk id="9" creationId="{C0A11A56-D6A3-4701-B19D-E9E3DA8C8699}"/>
          </ac:picMkLst>
        </pc:picChg>
      </pc:sldChg>
      <pc:sldChg chg="addSp modSp new mod">
        <pc:chgData name="maeno166@gmail.com" userId="bb32d90cda2d4174" providerId="LiveId" clId="{63623AD5-4678-4A3E-A66D-0E878A6ADE4A}" dt="2021-05-21T01:38:53.296" v="4743" actId="14100"/>
        <pc:sldMkLst>
          <pc:docMk/>
          <pc:sldMk cId="721443343" sldId="265"/>
        </pc:sldMkLst>
        <pc:spChg chg="mod">
          <ac:chgData name="maeno166@gmail.com" userId="bb32d90cda2d4174" providerId="LiveId" clId="{63623AD5-4678-4A3E-A66D-0E878A6ADE4A}" dt="2021-05-21T01:34:16.529" v="4575" actId="14100"/>
          <ac:spMkLst>
            <pc:docMk/>
            <pc:sldMk cId="721443343" sldId="265"/>
            <ac:spMk id="2" creationId="{EFA44329-754B-4BE1-903B-5A89A79186DF}"/>
          </ac:spMkLst>
        </pc:spChg>
        <pc:spChg chg="mod">
          <ac:chgData name="maeno166@gmail.com" userId="bb32d90cda2d4174" providerId="LiveId" clId="{63623AD5-4678-4A3E-A66D-0E878A6ADE4A}" dt="2021-05-21T01:38:26.882" v="4737" actId="255"/>
          <ac:spMkLst>
            <pc:docMk/>
            <pc:sldMk cId="721443343" sldId="265"/>
            <ac:spMk id="3" creationId="{4B052E52-92A2-4009-8B94-D9706E5E8B16}"/>
          </ac:spMkLst>
        </pc:spChg>
        <pc:picChg chg="add mod">
          <ac:chgData name="maeno166@gmail.com" userId="bb32d90cda2d4174" providerId="LiveId" clId="{63623AD5-4678-4A3E-A66D-0E878A6ADE4A}" dt="2021-05-21T01:38:47.689" v="4742" actId="1076"/>
          <ac:picMkLst>
            <pc:docMk/>
            <pc:sldMk cId="721443343" sldId="265"/>
            <ac:picMk id="5" creationId="{EE2B2D54-70AF-489A-8616-0C5B35CCF4C7}"/>
          </ac:picMkLst>
        </pc:picChg>
        <pc:picChg chg="add mod">
          <ac:chgData name="maeno166@gmail.com" userId="bb32d90cda2d4174" providerId="LiveId" clId="{63623AD5-4678-4A3E-A66D-0E878A6ADE4A}" dt="2021-05-21T01:38:53.296" v="4743" actId="14100"/>
          <ac:picMkLst>
            <pc:docMk/>
            <pc:sldMk cId="721443343" sldId="265"/>
            <ac:picMk id="7" creationId="{4435260F-11ED-4328-80F8-A99C692907BF}"/>
          </ac:picMkLst>
        </pc:picChg>
      </pc:sldChg>
      <pc:sldChg chg="modSp new del mod">
        <pc:chgData name="maeno166@gmail.com" userId="bb32d90cda2d4174" providerId="LiveId" clId="{63623AD5-4678-4A3E-A66D-0E878A6ADE4A}" dt="2021-05-19T01:10:23.125" v="2173" actId="2696"/>
        <pc:sldMkLst>
          <pc:docMk/>
          <pc:sldMk cId="1726540754" sldId="265"/>
        </pc:sldMkLst>
        <pc:spChg chg="mod">
          <ac:chgData name="maeno166@gmail.com" userId="bb32d90cda2d4174" providerId="LiveId" clId="{63623AD5-4678-4A3E-A66D-0E878A6ADE4A}" dt="2021-05-19T01:10:06.687" v="2172" actId="20577"/>
          <ac:spMkLst>
            <pc:docMk/>
            <pc:sldMk cId="1726540754" sldId="265"/>
            <ac:spMk id="2" creationId="{E6990184-E934-403F-ABB1-21898620C7B5}"/>
          </ac:spMkLst>
        </pc:spChg>
      </pc:sldChg>
      <pc:sldChg chg="new del">
        <pc:chgData name="maeno166@gmail.com" userId="bb32d90cda2d4174" providerId="LiveId" clId="{63623AD5-4678-4A3E-A66D-0E878A6ADE4A}" dt="2021-05-19T01:13:04.809" v="2237" actId="2696"/>
        <pc:sldMkLst>
          <pc:docMk/>
          <pc:sldMk cId="3312862129" sldId="265"/>
        </pc:sldMkLst>
      </pc:sldChg>
      <pc:sldChg chg="modSp new mod">
        <pc:chgData name="maeno166@gmail.com" userId="bb32d90cda2d4174" providerId="LiveId" clId="{63623AD5-4678-4A3E-A66D-0E878A6ADE4A}" dt="2021-05-21T02:01:51.788" v="5907" actId="27636"/>
        <pc:sldMkLst>
          <pc:docMk/>
          <pc:sldMk cId="1692991030" sldId="266"/>
        </pc:sldMkLst>
        <pc:spChg chg="mod">
          <ac:chgData name="maeno166@gmail.com" userId="bb32d90cda2d4174" providerId="LiveId" clId="{63623AD5-4678-4A3E-A66D-0E878A6ADE4A}" dt="2021-05-21T01:53:35.200" v="5290" actId="14100"/>
          <ac:spMkLst>
            <pc:docMk/>
            <pc:sldMk cId="1692991030" sldId="266"/>
            <ac:spMk id="2" creationId="{D4738CAE-92A6-4D92-9994-DB01708B239E}"/>
          </ac:spMkLst>
        </pc:spChg>
        <pc:spChg chg="mod">
          <ac:chgData name="maeno166@gmail.com" userId="bb32d90cda2d4174" providerId="LiveId" clId="{63623AD5-4678-4A3E-A66D-0E878A6ADE4A}" dt="2021-05-21T02:01:51.788" v="5907" actId="27636"/>
          <ac:spMkLst>
            <pc:docMk/>
            <pc:sldMk cId="1692991030" sldId="266"/>
            <ac:spMk id="3" creationId="{5D36F7B9-0DFF-4224-BEEA-FA5E18E2CB91}"/>
          </ac:spMkLst>
        </pc:spChg>
      </pc:sldChg>
      <pc:sldChg chg="new del">
        <pc:chgData name="maeno166@gmail.com" userId="bb32d90cda2d4174" providerId="LiveId" clId="{63623AD5-4678-4A3E-A66D-0E878A6ADE4A}" dt="2021-05-21T01:54:59.299" v="5309" actId="2696"/>
        <pc:sldMkLst>
          <pc:docMk/>
          <pc:sldMk cId="335225452" sldId="267"/>
        </pc:sldMkLst>
      </pc:sldChg>
      <pc:sldChg chg="new del">
        <pc:chgData name="maeno166@gmail.com" userId="bb32d90cda2d4174" providerId="LiveId" clId="{63623AD5-4678-4A3E-A66D-0E878A6ADE4A}" dt="2021-05-21T01:55:03.938" v="5310" actId="2696"/>
        <pc:sldMkLst>
          <pc:docMk/>
          <pc:sldMk cId="2645573962" sldId="268"/>
        </pc:sldMkLst>
      </pc:sldChg>
      <pc:sldChg chg="modSp new del mod">
        <pc:chgData name="maeno166@gmail.com" userId="bb32d90cda2d4174" providerId="LiveId" clId="{63623AD5-4678-4A3E-A66D-0E878A6ADE4A}" dt="2021-05-21T01:55:07.611" v="5311" actId="2696"/>
        <pc:sldMkLst>
          <pc:docMk/>
          <pc:sldMk cId="488620031" sldId="269"/>
        </pc:sldMkLst>
        <pc:spChg chg="mod">
          <ac:chgData name="maeno166@gmail.com" userId="bb32d90cda2d4174" providerId="LiveId" clId="{63623AD5-4678-4A3E-A66D-0E878A6ADE4A}" dt="2021-05-19T01:14:52.799" v="2303" actId="20577"/>
          <ac:spMkLst>
            <pc:docMk/>
            <pc:sldMk cId="488620031" sldId="269"/>
            <ac:spMk id="2" creationId="{00A23E15-9A3C-4F5B-A9A3-CF2C0EE32900}"/>
          </ac:spMkLst>
        </pc:spChg>
      </pc:sldChg>
      <pc:sldChg chg="addSp delSp modSp new mod">
        <pc:chgData name="maeno166@gmail.com" userId="bb32d90cda2d4174" providerId="LiveId" clId="{63623AD5-4678-4A3E-A66D-0E878A6ADE4A}" dt="2021-05-20T12:02:50.356" v="3894" actId="14100"/>
        <pc:sldMkLst>
          <pc:docMk/>
          <pc:sldMk cId="1782232250" sldId="270"/>
        </pc:sldMkLst>
        <pc:spChg chg="mod">
          <ac:chgData name="maeno166@gmail.com" userId="bb32d90cda2d4174" providerId="LiveId" clId="{63623AD5-4678-4A3E-A66D-0E878A6ADE4A}" dt="2021-05-20T12:02:50.356" v="3894" actId="14100"/>
          <ac:spMkLst>
            <pc:docMk/>
            <pc:sldMk cId="1782232250" sldId="270"/>
            <ac:spMk id="2" creationId="{504C5EE5-D669-4F24-ADC1-036E148B2AC7}"/>
          </ac:spMkLst>
        </pc:spChg>
        <pc:spChg chg="del mod">
          <ac:chgData name="maeno166@gmail.com" userId="bb32d90cda2d4174" providerId="LiveId" clId="{63623AD5-4678-4A3E-A66D-0E878A6ADE4A}" dt="2021-05-20T05:57:31.604" v="3365"/>
          <ac:spMkLst>
            <pc:docMk/>
            <pc:sldMk cId="1782232250" sldId="270"/>
            <ac:spMk id="3" creationId="{753CD6E9-2B11-4AA0-8704-189B3517F14D}"/>
          </ac:spMkLst>
        </pc:spChg>
        <pc:picChg chg="add mod">
          <ac:chgData name="maeno166@gmail.com" userId="bb32d90cda2d4174" providerId="LiveId" clId="{63623AD5-4678-4A3E-A66D-0E878A6ADE4A}" dt="2021-05-20T05:58:15.357" v="3369" actId="1076"/>
          <ac:picMkLst>
            <pc:docMk/>
            <pc:sldMk cId="1782232250" sldId="270"/>
            <ac:picMk id="5" creationId="{01321EDF-80D2-42E2-BF23-5EF4E1690911}"/>
          </ac:picMkLst>
        </pc:picChg>
        <pc:picChg chg="add mod">
          <ac:chgData name="maeno166@gmail.com" userId="bb32d90cda2d4174" providerId="LiveId" clId="{63623AD5-4678-4A3E-A66D-0E878A6ADE4A}" dt="2021-05-20T05:59:03.493" v="3374" actId="14100"/>
          <ac:picMkLst>
            <pc:docMk/>
            <pc:sldMk cId="1782232250" sldId="270"/>
            <ac:picMk id="7" creationId="{C75C10B7-CC90-401D-928E-A68B89E35117}"/>
          </ac:picMkLst>
        </pc:picChg>
      </pc:sldChg>
      <pc:sldChg chg="modSp new mod">
        <pc:chgData name="maeno166@gmail.com" userId="bb32d90cda2d4174" providerId="LiveId" clId="{63623AD5-4678-4A3E-A66D-0E878A6ADE4A}" dt="2021-05-20T06:06:36.753" v="3520" actId="20577"/>
        <pc:sldMkLst>
          <pc:docMk/>
          <pc:sldMk cId="3484572955" sldId="271"/>
        </pc:sldMkLst>
        <pc:spChg chg="mod">
          <ac:chgData name="maeno166@gmail.com" userId="bb32d90cda2d4174" providerId="LiveId" clId="{63623AD5-4678-4A3E-A66D-0E878A6ADE4A}" dt="2021-05-20T06:01:21.907" v="3426" actId="20577"/>
          <ac:spMkLst>
            <pc:docMk/>
            <pc:sldMk cId="3484572955" sldId="271"/>
            <ac:spMk id="2" creationId="{C6CDF7B9-58C4-49C6-8E2D-BD8F32A1A953}"/>
          </ac:spMkLst>
        </pc:spChg>
        <pc:spChg chg="mod">
          <ac:chgData name="maeno166@gmail.com" userId="bb32d90cda2d4174" providerId="LiveId" clId="{63623AD5-4678-4A3E-A66D-0E878A6ADE4A}" dt="2021-05-20T06:06:36.753" v="3520" actId="20577"/>
          <ac:spMkLst>
            <pc:docMk/>
            <pc:sldMk cId="3484572955" sldId="271"/>
            <ac:spMk id="3" creationId="{C339FD9C-682D-40DB-AB21-F29078EEAE60}"/>
          </ac:spMkLst>
        </pc:spChg>
      </pc:sldChg>
      <pc:sldChg chg="modSp new mod">
        <pc:chgData name="maeno166@gmail.com" userId="bb32d90cda2d4174" providerId="LiveId" clId="{63623AD5-4678-4A3E-A66D-0E878A6ADE4A}" dt="2021-05-20T12:21:10.381" v="4265" actId="20577"/>
        <pc:sldMkLst>
          <pc:docMk/>
          <pc:sldMk cId="3099363203" sldId="272"/>
        </pc:sldMkLst>
        <pc:spChg chg="mod">
          <ac:chgData name="maeno166@gmail.com" userId="bb32d90cda2d4174" providerId="LiveId" clId="{63623AD5-4678-4A3E-A66D-0E878A6ADE4A}" dt="2021-05-20T12:21:10.381" v="4265" actId="20577"/>
          <ac:spMkLst>
            <pc:docMk/>
            <pc:sldMk cId="3099363203" sldId="272"/>
            <ac:spMk id="2" creationId="{0AC5C05A-C858-4037-A1C9-BD0F59A16BED}"/>
          </ac:spMkLst>
        </pc:spChg>
        <pc:spChg chg="mod">
          <ac:chgData name="maeno166@gmail.com" userId="bb32d90cda2d4174" providerId="LiveId" clId="{63623AD5-4678-4A3E-A66D-0E878A6ADE4A}" dt="2021-05-20T12:21:03.020" v="4264" actId="20577"/>
          <ac:spMkLst>
            <pc:docMk/>
            <pc:sldMk cId="3099363203" sldId="272"/>
            <ac:spMk id="3" creationId="{C38B781F-33CB-43F1-B069-7881C9A13290}"/>
          </ac:spMkLst>
        </pc:spChg>
      </pc:sldChg>
      <pc:sldChg chg="modSp new mod">
        <pc:chgData name="maeno166@gmail.com" userId="bb32d90cda2d4174" providerId="LiveId" clId="{63623AD5-4678-4A3E-A66D-0E878A6ADE4A}" dt="2021-05-21T02:03:24.139" v="6042" actId="20577"/>
        <pc:sldMkLst>
          <pc:docMk/>
          <pc:sldMk cId="4971538" sldId="273"/>
        </pc:sldMkLst>
        <pc:spChg chg="mod">
          <ac:chgData name="maeno166@gmail.com" userId="bb32d90cda2d4174" providerId="LiveId" clId="{63623AD5-4678-4A3E-A66D-0E878A6ADE4A}" dt="2021-05-21T02:01:29.934" v="5895" actId="14100"/>
          <ac:spMkLst>
            <pc:docMk/>
            <pc:sldMk cId="4971538" sldId="273"/>
            <ac:spMk id="2" creationId="{1A2C7571-C96E-488B-B088-1965CE919B6A}"/>
          </ac:spMkLst>
        </pc:spChg>
        <pc:spChg chg="mod">
          <ac:chgData name="maeno166@gmail.com" userId="bb32d90cda2d4174" providerId="LiveId" clId="{63623AD5-4678-4A3E-A66D-0E878A6ADE4A}" dt="2021-05-21T02:03:24.139" v="6042" actId="20577"/>
          <ac:spMkLst>
            <pc:docMk/>
            <pc:sldMk cId="4971538" sldId="273"/>
            <ac:spMk id="3" creationId="{D86DCFBC-A795-408D-88D4-E236D143F79D}"/>
          </ac:spMkLst>
        </pc:spChg>
      </pc:sldChg>
    </pc:docChg>
  </pc:docChgLst>
  <pc:docChgLst>
    <pc:chgData name="maeno166@gmail.com" userId="bb32d90cda2d4174" providerId="LiveId" clId="{78EFB26C-2E0D-462C-8F21-CCA49E6B0071}"/>
    <pc:docChg chg="undo custSel modSld">
      <pc:chgData name="maeno166@gmail.com" userId="bb32d90cda2d4174" providerId="LiveId" clId="{78EFB26C-2E0D-462C-8F21-CCA49E6B0071}" dt="2021-05-27T10:39:20.436" v="93" actId="255"/>
      <pc:docMkLst>
        <pc:docMk/>
      </pc:docMkLst>
      <pc:sldChg chg="modSp mod">
        <pc:chgData name="maeno166@gmail.com" userId="bb32d90cda2d4174" providerId="LiveId" clId="{78EFB26C-2E0D-462C-8F21-CCA49E6B0071}" dt="2021-05-27T10:34:33.376" v="42" actId="20577"/>
        <pc:sldMkLst>
          <pc:docMk/>
          <pc:sldMk cId="1692991030" sldId="266"/>
        </pc:sldMkLst>
        <pc:spChg chg="mod">
          <ac:chgData name="maeno166@gmail.com" userId="bb32d90cda2d4174" providerId="LiveId" clId="{78EFB26C-2E0D-462C-8F21-CCA49E6B0071}" dt="2021-05-27T10:30:05.615" v="26" actId="14100"/>
          <ac:spMkLst>
            <pc:docMk/>
            <pc:sldMk cId="1692991030" sldId="266"/>
            <ac:spMk id="2" creationId="{D4738CAE-92A6-4D92-9994-DB01708B239E}"/>
          </ac:spMkLst>
        </pc:spChg>
        <pc:spChg chg="mod">
          <ac:chgData name="maeno166@gmail.com" userId="bb32d90cda2d4174" providerId="LiveId" clId="{78EFB26C-2E0D-462C-8F21-CCA49E6B0071}" dt="2021-05-27T10:34:33.376" v="42" actId="20577"/>
          <ac:spMkLst>
            <pc:docMk/>
            <pc:sldMk cId="1692991030" sldId="266"/>
            <ac:spMk id="3" creationId="{5D36F7B9-0DFF-4224-BEEA-FA5E18E2CB91}"/>
          </ac:spMkLst>
        </pc:spChg>
      </pc:sldChg>
      <pc:sldChg chg="modSp mod">
        <pc:chgData name="maeno166@gmail.com" userId="bb32d90cda2d4174" providerId="LiveId" clId="{78EFB26C-2E0D-462C-8F21-CCA49E6B0071}" dt="2021-05-27T10:39:20.436" v="93" actId="255"/>
        <pc:sldMkLst>
          <pc:docMk/>
          <pc:sldMk cId="3484572955" sldId="271"/>
        </pc:sldMkLst>
        <pc:spChg chg="mod">
          <ac:chgData name="maeno166@gmail.com" userId="bb32d90cda2d4174" providerId="LiveId" clId="{78EFB26C-2E0D-462C-8F21-CCA49E6B0071}" dt="2021-05-27T10:39:20.436" v="93" actId="255"/>
          <ac:spMkLst>
            <pc:docMk/>
            <pc:sldMk cId="3484572955" sldId="271"/>
            <ac:spMk id="3" creationId="{C339FD9C-682D-40DB-AB21-F29078EEAE60}"/>
          </ac:spMkLst>
        </pc:spChg>
      </pc:sldChg>
      <pc:sldChg chg="modSp mod">
        <pc:chgData name="maeno166@gmail.com" userId="bb32d90cda2d4174" providerId="LiveId" clId="{78EFB26C-2E0D-462C-8F21-CCA49E6B0071}" dt="2021-05-27T10:36:08.569" v="67" actId="20577"/>
        <pc:sldMkLst>
          <pc:docMk/>
          <pc:sldMk cId="3099363203" sldId="272"/>
        </pc:sldMkLst>
        <pc:spChg chg="mod">
          <ac:chgData name="maeno166@gmail.com" userId="bb32d90cda2d4174" providerId="LiveId" clId="{78EFB26C-2E0D-462C-8F21-CCA49E6B0071}" dt="2021-05-27T10:36:08.569" v="67" actId="20577"/>
          <ac:spMkLst>
            <pc:docMk/>
            <pc:sldMk cId="3099363203" sldId="272"/>
            <ac:spMk id="3" creationId="{C38B781F-33CB-43F1-B069-7881C9A13290}"/>
          </ac:spMkLst>
        </pc:spChg>
      </pc:sldChg>
      <pc:sldChg chg="modSp mod">
        <pc:chgData name="maeno166@gmail.com" userId="bb32d90cda2d4174" providerId="LiveId" clId="{78EFB26C-2E0D-462C-8F21-CCA49E6B0071}" dt="2021-05-27T10:26:59.224" v="11" actId="20577"/>
        <pc:sldMkLst>
          <pc:docMk/>
          <pc:sldMk cId="2849677909" sldId="274"/>
        </pc:sldMkLst>
        <pc:spChg chg="mod">
          <ac:chgData name="maeno166@gmail.com" userId="bb32d90cda2d4174" providerId="LiveId" clId="{78EFB26C-2E0D-462C-8F21-CCA49E6B0071}" dt="2021-05-27T10:26:59.224" v="11" actId="20577"/>
          <ac:spMkLst>
            <pc:docMk/>
            <pc:sldMk cId="2849677909" sldId="274"/>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7E9B05-23FC-48E4-8600-2B772E12B5D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DDEF303-0692-4F7E-8BA2-55D06F002B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1DF73DE-9154-4131-AAD3-A1FDE8F118D2}"/>
              </a:ext>
            </a:extLst>
          </p:cNvPr>
          <p:cNvSpPr>
            <a:spLocks noGrp="1"/>
          </p:cNvSpPr>
          <p:nvPr>
            <p:ph type="dt" sz="half" idx="10"/>
          </p:nvPr>
        </p:nvSpPr>
        <p:spPr/>
        <p:txBody>
          <a:bodyPr/>
          <a:lstStyle/>
          <a:p>
            <a:fld id="{5217CE39-EDD9-446E-B349-9F65CA9549CE}" type="datetimeFigureOut">
              <a:rPr kumimoji="1" lang="ja-JP" altLang="en-US" smtClean="0"/>
              <a:t>2021/5/27</a:t>
            </a:fld>
            <a:endParaRPr kumimoji="1" lang="ja-JP" altLang="en-US"/>
          </a:p>
        </p:txBody>
      </p:sp>
      <p:sp>
        <p:nvSpPr>
          <p:cNvPr id="5" name="フッター プレースホルダー 4">
            <a:extLst>
              <a:ext uri="{FF2B5EF4-FFF2-40B4-BE49-F238E27FC236}">
                <a16:creationId xmlns:a16="http://schemas.microsoft.com/office/drawing/2014/main" id="{177783E4-05D2-4C23-BF1A-B9479CF318E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EEF5B85-CE59-4157-A05C-8A4F8A58708C}"/>
              </a:ext>
            </a:extLst>
          </p:cNvPr>
          <p:cNvSpPr>
            <a:spLocks noGrp="1"/>
          </p:cNvSpPr>
          <p:nvPr>
            <p:ph type="sldNum" sz="quarter" idx="12"/>
          </p:nvPr>
        </p:nvSpPr>
        <p:spPr/>
        <p:txBody>
          <a:bodyPr/>
          <a:lstStyle/>
          <a:p>
            <a:fld id="{08F1FB92-698B-4FDA-8025-877B818D1D0C}" type="slidenum">
              <a:rPr kumimoji="1" lang="ja-JP" altLang="en-US" smtClean="0"/>
              <a:t>‹#›</a:t>
            </a:fld>
            <a:endParaRPr kumimoji="1" lang="ja-JP" altLang="en-US"/>
          </a:p>
        </p:txBody>
      </p:sp>
    </p:spTree>
    <p:extLst>
      <p:ext uri="{BB962C8B-B14F-4D97-AF65-F5344CB8AC3E}">
        <p14:creationId xmlns:p14="http://schemas.microsoft.com/office/powerpoint/2010/main" val="2505768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C8218E-9AFF-4A13-8BF6-A22F8030238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C13A63F-48E1-42ED-B1AC-C4471CBBC8C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D83330E-482D-4D0F-8D9F-8AF982BCC54D}"/>
              </a:ext>
            </a:extLst>
          </p:cNvPr>
          <p:cNvSpPr>
            <a:spLocks noGrp="1"/>
          </p:cNvSpPr>
          <p:nvPr>
            <p:ph type="dt" sz="half" idx="10"/>
          </p:nvPr>
        </p:nvSpPr>
        <p:spPr/>
        <p:txBody>
          <a:bodyPr/>
          <a:lstStyle/>
          <a:p>
            <a:fld id="{5217CE39-EDD9-446E-B349-9F65CA9549CE}" type="datetimeFigureOut">
              <a:rPr kumimoji="1" lang="ja-JP" altLang="en-US" smtClean="0"/>
              <a:t>2021/5/27</a:t>
            </a:fld>
            <a:endParaRPr kumimoji="1" lang="ja-JP" altLang="en-US"/>
          </a:p>
        </p:txBody>
      </p:sp>
      <p:sp>
        <p:nvSpPr>
          <p:cNvPr id="5" name="フッター プレースホルダー 4">
            <a:extLst>
              <a:ext uri="{FF2B5EF4-FFF2-40B4-BE49-F238E27FC236}">
                <a16:creationId xmlns:a16="http://schemas.microsoft.com/office/drawing/2014/main" id="{2EAED170-37EA-423F-B0BD-C92777A56AA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A49E225-AE44-4EF1-A6E4-371A293045B2}"/>
              </a:ext>
            </a:extLst>
          </p:cNvPr>
          <p:cNvSpPr>
            <a:spLocks noGrp="1"/>
          </p:cNvSpPr>
          <p:nvPr>
            <p:ph type="sldNum" sz="quarter" idx="12"/>
          </p:nvPr>
        </p:nvSpPr>
        <p:spPr/>
        <p:txBody>
          <a:bodyPr/>
          <a:lstStyle/>
          <a:p>
            <a:fld id="{08F1FB92-698B-4FDA-8025-877B818D1D0C}" type="slidenum">
              <a:rPr kumimoji="1" lang="ja-JP" altLang="en-US" smtClean="0"/>
              <a:t>‹#›</a:t>
            </a:fld>
            <a:endParaRPr kumimoji="1" lang="ja-JP" altLang="en-US"/>
          </a:p>
        </p:txBody>
      </p:sp>
    </p:spTree>
    <p:extLst>
      <p:ext uri="{BB962C8B-B14F-4D97-AF65-F5344CB8AC3E}">
        <p14:creationId xmlns:p14="http://schemas.microsoft.com/office/powerpoint/2010/main" val="3048414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23329F6-6F81-45CF-AB83-CCEEFA33B3D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5CB6EF7-01D5-417F-B8F2-CA24A2CC9D6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68B2E4F-1A1C-400A-B69A-D8AF5B0E805B}"/>
              </a:ext>
            </a:extLst>
          </p:cNvPr>
          <p:cNvSpPr>
            <a:spLocks noGrp="1"/>
          </p:cNvSpPr>
          <p:nvPr>
            <p:ph type="dt" sz="half" idx="10"/>
          </p:nvPr>
        </p:nvSpPr>
        <p:spPr/>
        <p:txBody>
          <a:bodyPr/>
          <a:lstStyle/>
          <a:p>
            <a:fld id="{5217CE39-EDD9-446E-B349-9F65CA9549CE}" type="datetimeFigureOut">
              <a:rPr kumimoji="1" lang="ja-JP" altLang="en-US" smtClean="0"/>
              <a:t>2021/5/27</a:t>
            </a:fld>
            <a:endParaRPr kumimoji="1" lang="ja-JP" altLang="en-US"/>
          </a:p>
        </p:txBody>
      </p:sp>
      <p:sp>
        <p:nvSpPr>
          <p:cNvPr id="5" name="フッター プレースホルダー 4">
            <a:extLst>
              <a:ext uri="{FF2B5EF4-FFF2-40B4-BE49-F238E27FC236}">
                <a16:creationId xmlns:a16="http://schemas.microsoft.com/office/drawing/2014/main" id="{93641F71-FF9F-4605-8BA7-966BA3A96EB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45B6BEF-5F07-4C10-B575-C19B02E70D31}"/>
              </a:ext>
            </a:extLst>
          </p:cNvPr>
          <p:cNvSpPr>
            <a:spLocks noGrp="1"/>
          </p:cNvSpPr>
          <p:nvPr>
            <p:ph type="sldNum" sz="quarter" idx="12"/>
          </p:nvPr>
        </p:nvSpPr>
        <p:spPr/>
        <p:txBody>
          <a:bodyPr/>
          <a:lstStyle/>
          <a:p>
            <a:fld id="{08F1FB92-698B-4FDA-8025-877B818D1D0C}" type="slidenum">
              <a:rPr kumimoji="1" lang="ja-JP" altLang="en-US" smtClean="0"/>
              <a:t>‹#›</a:t>
            </a:fld>
            <a:endParaRPr kumimoji="1" lang="ja-JP" altLang="en-US"/>
          </a:p>
        </p:txBody>
      </p:sp>
    </p:spTree>
    <p:extLst>
      <p:ext uri="{BB962C8B-B14F-4D97-AF65-F5344CB8AC3E}">
        <p14:creationId xmlns:p14="http://schemas.microsoft.com/office/powerpoint/2010/main" val="3057894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914AA5-9161-46D2-8F33-238BC8EDBFB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F1FF59D-49CA-4447-82FB-A68B0D3AE6F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26A9426-34A9-46D6-9015-3459C426DFC6}"/>
              </a:ext>
            </a:extLst>
          </p:cNvPr>
          <p:cNvSpPr>
            <a:spLocks noGrp="1"/>
          </p:cNvSpPr>
          <p:nvPr>
            <p:ph type="dt" sz="half" idx="10"/>
          </p:nvPr>
        </p:nvSpPr>
        <p:spPr/>
        <p:txBody>
          <a:bodyPr/>
          <a:lstStyle/>
          <a:p>
            <a:fld id="{5217CE39-EDD9-446E-B349-9F65CA9549CE}" type="datetimeFigureOut">
              <a:rPr kumimoji="1" lang="ja-JP" altLang="en-US" smtClean="0"/>
              <a:t>2021/5/27</a:t>
            </a:fld>
            <a:endParaRPr kumimoji="1" lang="ja-JP" altLang="en-US"/>
          </a:p>
        </p:txBody>
      </p:sp>
      <p:sp>
        <p:nvSpPr>
          <p:cNvPr id="5" name="フッター プレースホルダー 4">
            <a:extLst>
              <a:ext uri="{FF2B5EF4-FFF2-40B4-BE49-F238E27FC236}">
                <a16:creationId xmlns:a16="http://schemas.microsoft.com/office/drawing/2014/main" id="{81F77D49-1F49-4B8F-8E24-C2FABE780A8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966987F-11E3-44AB-815C-79EA47FFEC6A}"/>
              </a:ext>
            </a:extLst>
          </p:cNvPr>
          <p:cNvSpPr>
            <a:spLocks noGrp="1"/>
          </p:cNvSpPr>
          <p:nvPr>
            <p:ph type="sldNum" sz="quarter" idx="12"/>
          </p:nvPr>
        </p:nvSpPr>
        <p:spPr/>
        <p:txBody>
          <a:bodyPr/>
          <a:lstStyle/>
          <a:p>
            <a:fld id="{08F1FB92-698B-4FDA-8025-877B818D1D0C}" type="slidenum">
              <a:rPr kumimoji="1" lang="ja-JP" altLang="en-US" smtClean="0"/>
              <a:t>‹#›</a:t>
            </a:fld>
            <a:endParaRPr kumimoji="1" lang="ja-JP" altLang="en-US"/>
          </a:p>
        </p:txBody>
      </p:sp>
    </p:spTree>
    <p:extLst>
      <p:ext uri="{BB962C8B-B14F-4D97-AF65-F5344CB8AC3E}">
        <p14:creationId xmlns:p14="http://schemas.microsoft.com/office/powerpoint/2010/main" val="796224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646312-2103-4804-AFB6-A9CA3C64AFB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F2020C1-A2FF-462D-AEB5-D9907158EC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40470DB-DB53-4743-A283-F4599D5F29BF}"/>
              </a:ext>
            </a:extLst>
          </p:cNvPr>
          <p:cNvSpPr>
            <a:spLocks noGrp="1"/>
          </p:cNvSpPr>
          <p:nvPr>
            <p:ph type="dt" sz="half" idx="10"/>
          </p:nvPr>
        </p:nvSpPr>
        <p:spPr/>
        <p:txBody>
          <a:bodyPr/>
          <a:lstStyle/>
          <a:p>
            <a:fld id="{5217CE39-EDD9-446E-B349-9F65CA9549CE}" type="datetimeFigureOut">
              <a:rPr kumimoji="1" lang="ja-JP" altLang="en-US" smtClean="0"/>
              <a:t>2021/5/27</a:t>
            </a:fld>
            <a:endParaRPr kumimoji="1" lang="ja-JP" altLang="en-US"/>
          </a:p>
        </p:txBody>
      </p:sp>
      <p:sp>
        <p:nvSpPr>
          <p:cNvPr id="5" name="フッター プレースホルダー 4">
            <a:extLst>
              <a:ext uri="{FF2B5EF4-FFF2-40B4-BE49-F238E27FC236}">
                <a16:creationId xmlns:a16="http://schemas.microsoft.com/office/drawing/2014/main" id="{90A53E7D-6C41-4671-BE3A-B6E07A3EDF7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B9A073D-F7E2-46B7-A493-077E6E74CA32}"/>
              </a:ext>
            </a:extLst>
          </p:cNvPr>
          <p:cNvSpPr>
            <a:spLocks noGrp="1"/>
          </p:cNvSpPr>
          <p:nvPr>
            <p:ph type="sldNum" sz="quarter" idx="12"/>
          </p:nvPr>
        </p:nvSpPr>
        <p:spPr/>
        <p:txBody>
          <a:bodyPr/>
          <a:lstStyle/>
          <a:p>
            <a:fld id="{08F1FB92-698B-4FDA-8025-877B818D1D0C}" type="slidenum">
              <a:rPr kumimoji="1" lang="ja-JP" altLang="en-US" smtClean="0"/>
              <a:t>‹#›</a:t>
            </a:fld>
            <a:endParaRPr kumimoji="1" lang="ja-JP" altLang="en-US"/>
          </a:p>
        </p:txBody>
      </p:sp>
    </p:spTree>
    <p:extLst>
      <p:ext uri="{BB962C8B-B14F-4D97-AF65-F5344CB8AC3E}">
        <p14:creationId xmlns:p14="http://schemas.microsoft.com/office/powerpoint/2010/main" val="706397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A03830-021C-45CF-A17F-221CA92302C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F75E6FA-83BB-4643-BAFD-8B410840EF1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3192AC8-84C8-4A1D-B22B-DA286B8D117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29BD771-0AC1-45C2-B362-2B11556F57B8}"/>
              </a:ext>
            </a:extLst>
          </p:cNvPr>
          <p:cNvSpPr>
            <a:spLocks noGrp="1"/>
          </p:cNvSpPr>
          <p:nvPr>
            <p:ph type="dt" sz="half" idx="10"/>
          </p:nvPr>
        </p:nvSpPr>
        <p:spPr/>
        <p:txBody>
          <a:bodyPr/>
          <a:lstStyle/>
          <a:p>
            <a:fld id="{5217CE39-EDD9-446E-B349-9F65CA9549CE}" type="datetimeFigureOut">
              <a:rPr kumimoji="1" lang="ja-JP" altLang="en-US" smtClean="0"/>
              <a:t>2021/5/27</a:t>
            </a:fld>
            <a:endParaRPr kumimoji="1" lang="ja-JP" altLang="en-US"/>
          </a:p>
        </p:txBody>
      </p:sp>
      <p:sp>
        <p:nvSpPr>
          <p:cNvPr id="6" name="フッター プレースホルダー 5">
            <a:extLst>
              <a:ext uri="{FF2B5EF4-FFF2-40B4-BE49-F238E27FC236}">
                <a16:creationId xmlns:a16="http://schemas.microsoft.com/office/drawing/2014/main" id="{92F5E3B2-6718-45C0-B0C8-1BEB6B1E263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820C42F-F4E3-4238-8073-6050D6D87D5A}"/>
              </a:ext>
            </a:extLst>
          </p:cNvPr>
          <p:cNvSpPr>
            <a:spLocks noGrp="1"/>
          </p:cNvSpPr>
          <p:nvPr>
            <p:ph type="sldNum" sz="quarter" idx="12"/>
          </p:nvPr>
        </p:nvSpPr>
        <p:spPr/>
        <p:txBody>
          <a:bodyPr/>
          <a:lstStyle/>
          <a:p>
            <a:fld id="{08F1FB92-698B-4FDA-8025-877B818D1D0C}" type="slidenum">
              <a:rPr kumimoji="1" lang="ja-JP" altLang="en-US" smtClean="0"/>
              <a:t>‹#›</a:t>
            </a:fld>
            <a:endParaRPr kumimoji="1" lang="ja-JP" altLang="en-US"/>
          </a:p>
        </p:txBody>
      </p:sp>
    </p:spTree>
    <p:extLst>
      <p:ext uri="{BB962C8B-B14F-4D97-AF65-F5344CB8AC3E}">
        <p14:creationId xmlns:p14="http://schemas.microsoft.com/office/powerpoint/2010/main" val="220297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597492-DD51-415E-973A-F262B624E20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75B2E15-81CB-40EA-B2C8-ED3932F9F5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BE1EC78-F5D1-41DD-B685-2F9783CE9BD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13378BF-743C-4D5D-9950-4A38915995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5A75F8A-E601-4AB7-B811-1671E1653F7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65C5B4A-7FF4-43C6-A62F-C5229480C7E7}"/>
              </a:ext>
            </a:extLst>
          </p:cNvPr>
          <p:cNvSpPr>
            <a:spLocks noGrp="1"/>
          </p:cNvSpPr>
          <p:nvPr>
            <p:ph type="dt" sz="half" idx="10"/>
          </p:nvPr>
        </p:nvSpPr>
        <p:spPr/>
        <p:txBody>
          <a:bodyPr/>
          <a:lstStyle/>
          <a:p>
            <a:fld id="{5217CE39-EDD9-446E-B349-9F65CA9549CE}" type="datetimeFigureOut">
              <a:rPr kumimoji="1" lang="ja-JP" altLang="en-US" smtClean="0"/>
              <a:t>2021/5/27</a:t>
            </a:fld>
            <a:endParaRPr kumimoji="1" lang="ja-JP" altLang="en-US"/>
          </a:p>
        </p:txBody>
      </p:sp>
      <p:sp>
        <p:nvSpPr>
          <p:cNvPr id="8" name="フッター プレースホルダー 7">
            <a:extLst>
              <a:ext uri="{FF2B5EF4-FFF2-40B4-BE49-F238E27FC236}">
                <a16:creationId xmlns:a16="http://schemas.microsoft.com/office/drawing/2014/main" id="{F88FF311-85BE-4CA6-B0B2-066A3207FED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C841D70-7F7D-4639-92B9-C42322B3FEFD}"/>
              </a:ext>
            </a:extLst>
          </p:cNvPr>
          <p:cNvSpPr>
            <a:spLocks noGrp="1"/>
          </p:cNvSpPr>
          <p:nvPr>
            <p:ph type="sldNum" sz="quarter" idx="12"/>
          </p:nvPr>
        </p:nvSpPr>
        <p:spPr/>
        <p:txBody>
          <a:bodyPr/>
          <a:lstStyle/>
          <a:p>
            <a:fld id="{08F1FB92-698B-4FDA-8025-877B818D1D0C}" type="slidenum">
              <a:rPr kumimoji="1" lang="ja-JP" altLang="en-US" smtClean="0"/>
              <a:t>‹#›</a:t>
            </a:fld>
            <a:endParaRPr kumimoji="1" lang="ja-JP" altLang="en-US"/>
          </a:p>
        </p:txBody>
      </p:sp>
    </p:spTree>
    <p:extLst>
      <p:ext uri="{BB962C8B-B14F-4D97-AF65-F5344CB8AC3E}">
        <p14:creationId xmlns:p14="http://schemas.microsoft.com/office/powerpoint/2010/main" val="2476011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3A9BF2-D7C6-449D-8C43-DE900892679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345F351-0A57-415E-BFEA-163C75B18154}"/>
              </a:ext>
            </a:extLst>
          </p:cNvPr>
          <p:cNvSpPr>
            <a:spLocks noGrp="1"/>
          </p:cNvSpPr>
          <p:nvPr>
            <p:ph type="dt" sz="half" idx="10"/>
          </p:nvPr>
        </p:nvSpPr>
        <p:spPr/>
        <p:txBody>
          <a:bodyPr/>
          <a:lstStyle/>
          <a:p>
            <a:fld id="{5217CE39-EDD9-446E-B349-9F65CA9549CE}" type="datetimeFigureOut">
              <a:rPr kumimoji="1" lang="ja-JP" altLang="en-US" smtClean="0"/>
              <a:t>2021/5/27</a:t>
            </a:fld>
            <a:endParaRPr kumimoji="1" lang="ja-JP" altLang="en-US"/>
          </a:p>
        </p:txBody>
      </p:sp>
      <p:sp>
        <p:nvSpPr>
          <p:cNvPr id="4" name="フッター プレースホルダー 3">
            <a:extLst>
              <a:ext uri="{FF2B5EF4-FFF2-40B4-BE49-F238E27FC236}">
                <a16:creationId xmlns:a16="http://schemas.microsoft.com/office/drawing/2014/main" id="{BFA5C728-C1D7-42DD-B08A-93A98C8B1D1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46D49BB-F500-4E3C-A1F0-92477B3F2E5B}"/>
              </a:ext>
            </a:extLst>
          </p:cNvPr>
          <p:cNvSpPr>
            <a:spLocks noGrp="1"/>
          </p:cNvSpPr>
          <p:nvPr>
            <p:ph type="sldNum" sz="quarter" idx="12"/>
          </p:nvPr>
        </p:nvSpPr>
        <p:spPr/>
        <p:txBody>
          <a:bodyPr/>
          <a:lstStyle/>
          <a:p>
            <a:fld id="{08F1FB92-698B-4FDA-8025-877B818D1D0C}" type="slidenum">
              <a:rPr kumimoji="1" lang="ja-JP" altLang="en-US" smtClean="0"/>
              <a:t>‹#›</a:t>
            </a:fld>
            <a:endParaRPr kumimoji="1" lang="ja-JP" altLang="en-US"/>
          </a:p>
        </p:txBody>
      </p:sp>
    </p:spTree>
    <p:extLst>
      <p:ext uri="{BB962C8B-B14F-4D97-AF65-F5344CB8AC3E}">
        <p14:creationId xmlns:p14="http://schemas.microsoft.com/office/powerpoint/2010/main" val="670995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F21F94F-CBE9-40CB-8D69-1358EDCDDA4D}"/>
              </a:ext>
            </a:extLst>
          </p:cNvPr>
          <p:cNvSpPr>
            <a:spLocks noGrp="1"/>
          </p:cNvSpPr>
          <p:nvPr>
            <p:ph type="dt" sz="half" idx="10"/>
          </p:nvPr>
        </p:nvSpPr>
        <p:spPr/>
        <p:txBody>
          <a:bodyPr/>
          <a:lstStyle/>
          <a:p>
            <a:fld id="{5217CE39-EDD9-446E-B349-9F65CA9549CE}" type="datetimeFigureOut">
              <a:rPr kumimoji="1" lang="ja-JP" altLang="en-US" smtClean="0"/>
              <a:t>2021/5/27</a:t>
            </a:fld>
            <a:endParaRPr kumimoji="1" lang="ja-JP" altLang="en-US"/>
          </a:p>
        </p:txBody>
      </p:sp>
      <p:sp>
        <p:nvSpPr>
          <p:cNvPr id="3" name="フッター プレースホルダー 2">
            <a:extLst>
              <a:ext uri="{FF2B5EF4-FFF2-40B4-BE49-F238E27FC236}">
                <a16:creationId xmlns:a16="http://schemas.microsoft.com/office/drawing/2014/main" id="{1145B547-8C2A-4688-B3C7-2EE89F6494A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980FA63-0D5F-4682-9B73-AA0B89016D7A}"/>
              </a:ext>
            </a:extLst>
          </p:cNvPr>
          <p:cNvSpPr>
            <a:spLocks noGrp="1"/>
          </p:cNvSpPr>
          <p:nvPr>
            <p:ph type="sldNum" sz="quarter" idx="12"/>
          </p:nvPr>
        </p:nvSpPr>
        <p:spPr/>
        <p:txBody>
          <a:bodyPr/>
          <a:lstStyle/>
          <a:p>
            <a:fld id="{08F1FB92-698B-4FDA-8025-877B818D1D0C}" type="slidenum">
              <a:rPr kumimoji="1" lang="ja-JP" altLang="en-US" smtClean="0"/>
              <a:t>‹#›</a:t>
            </a:fld>
            <a:endParaRPr kumimoji="1" lang="ja-JP" altLang="en-US"/>
          </a:p>
        </p:txBody>
      </p:sp>
    </p:spTree>
    <p:extLst>
      <p:ext uri="{BB962C8B-B14F-4D97-AF65-F5344CB8AC3E}">
        <p14:creationId xmlns:p14="http://schemas.microsoft.com/office/powerpoint/2010/main" val="4180059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73C80B-38E0-40B5-9563-156BA448B12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6A0A360-4EFB-406F-8F84-2F62749D80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F08E49C-7A9D-4192-A36A-3ED53DFCBB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A95B976-DB6C-4129-A81E-53E3B0D3DD0B}"/>
              </a:ext>
            </a:extLst>
          </p:cNvPr>
          <p:cNvSpPr>
            <a:spLocks noGrp="1"/>
          </p:cNvSpPr>
          <p:nvPr>
            <p:ph type="dt" sz="half" idx="10"/>
          </p:nvPr>
        </p:nvSpPr>
        <p:spPr/>
        <p:txBody>
          <a:bodyPr/>
          <a:lstStyle/>
          <a:p>
            <a:fld id="{5217CE39-EDD9-446E-B349-9F65CA9549CE}" type="datetimeFigureOut">
              <a:rPr kumimoji="1" lang="ja-JP" altLang="en-US" smtClean="0"/>
              <a:t>2021/5/27</a:t>
            </a:fld>
            <a:endParaRPr kumimoji="1" lang="ja-JP" altLang="en-US"/>
          </a:p>
        </p:txBody>
      </p:sp>
      <p:sp>
        <p:nvSpPr>
          <p:cNvPr id="6" name="フッター プレースホルダー 5">
            <a:extLst>
              <a:ext uri="{FF2B5EF4-FFF2-40B4-BE49-F238E27FC236}">
                <a16:creationId xmlns:a16="http://schemas.microsoft.com/office/drawing/2014/main" id="{4417C1CA-8A55-4675-BD59-61B34DCF283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443A8F1-8895-41DA-A659-CB49906B090D}"/>
              </a:ext>
            </a:extLst>
          </p:cNvPr>
          <p:cNvSpPr>
            <a:spLocks noGrp="1"/>
          </p:cNvSpPr>
          <p:nvPr>
            <p:ph type="sldNum" sz="quarter" idx="12"/>
          </p:nvPr>
        </p:nvSpPr>
        <p:spPr/>
        <p:txBody>
          <a:bodyPr/>
          <a:lstStyle/>
          <a:p>
            <a:fld id="{08F1FB92-698B-4FDA-8025-877B818D1D0C}" type="slidenum">
              <a:rPr kumimoji="1" lang="ja-JP" altLang="en-US" smtClean="0"/>
              <a:t>‹#›</a:t>
            </a:fld>
            <a:endParaRPr kumimoji="1" lang="ja-JP" altLang="en-US"/>
          </a:p>
        </p:txBody>
      </p:sp>
    </p:spTree>
    <p:extLst>
      <p:ext uri="{BB962C8B-B14F-4D97-AF65-F5344CB8AC3E}">
        <p14:creationId xmlns:p14="http://schemas.microsoft.com/office/powerpoint/2010/main" val="612404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F9F64D-D725-48C5-B700-2812B22C22A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4218CCF-888B-462A-8525-22C22BBB92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7810DCC-5F37-470F-8F91-287B9F72C5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49B5D88-E1EE-4AA5-94C4-C0DBED4F3C29}"/>
              </a:ext>
            </a:extLst>
          </p:cNvPr>
          <p:cNvSpPr>
            <a:spLocks noGrp="1"/>
          </p:cNvSpPr>
          <p:nvPr>
            <p:ph type="dt" sz="half" idx="10"/>
          </p:nvPr>
        </p:nvSpPr>
        <p:spPr/>
        <p:txBody>
          <a:bodyPr/>
          <a:lstStyle/>
          <a:p>
            <a:fld id="{5217CE39-EDD9-446E-B349-9F65CA9549CE}" type="datetimeFigureOut">
              <a:rPr kumimoji="1" lang="ja-JP" altLang="en-US" smtClean="0"/>
              <a:t>2021/5/27</a:t>
            </a:fld>
            <a:endParaRPr kumimoji="1" lang="ja-JP" altLang="en-US"/>
          </a:p>
        </p:txBody>
      </p:sp>
      <p:sp>
        <p:nvSpPr>
          <p:cNvPr id="6" name="フッター プレースホルダー 5">
            <a:extLst>
              <a:ext uri="{FF2B5EF4-FFF2-40B4-BE49-F238E27FC236}">
                <a16:creationId xmlns:a16="http://schemas.microsoft.com/office/drawing/2014/main" id="{3384EF82-7327-461C-93AC-50190DFEE85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B76785A-03C1-418B-A2B9-79119AF03142}"/>
              </a:ext>
            </a:extLst>
          </p:cNvPr>
          <p:cNvSpPr>
            <a:spLocks noGrp="1"/>
          </p:cNvSpPr>
          <p:nvPr>
            <p:ph type="sldNum" sz="quarter" idx="12"/>
          </p:nvPr>
        </p:nvSpPr>
        <p:spPr/>
        <p:txBody>
          <a:bodyPr/>
          <a:lstStyle/>
          <a:p>
            <a:fld id="{08F1FB92-698B-4FDA-8025-877B818D1D0C}" type="slidenum">
              <a:rPr kumimoji="1" lang="ja-JP" altLang="en-US" smtClean="0"/>
              <a:t>‹#›</a:t>
            </a:fld>
            <a:endParaRPr kumimoji="1" lang="ja-JP" altLang="en-US"/>
          </a:p>
        </p:txBody>
      </p:sp>
    </p:spTree>
    <p:extLst>
      <p:ext uri="{BB962C8B-B14F-4D97-AF65-F5344CB8AC3E}">
        <p14:creationId xmlns:p14="http://schemas.microsoft.com/office/powerpoint/2010/main" val="379153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21A9FC2-0055-49CB-B3F1-095401DC1A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FE7B168-359D-4BB4-8691-974C6200E3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A375457-45FB-4C3A-984C-0F979420C1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7CE39-EDD9-446E-B349-9F65CA9549CE}" type="datetimeFigureOut">
              <a:rPr kumimoji="1" lang="ja-JP" altLang="en-US" smtClean="0"/>
              <a:t>2021/5/27</a:t>
            </a:fld>
            <a:endParaRPr kumimoji="1" lang="ja-JP" altLang="en-US"/>
          </a:p>
        </p:txBody>
      </p:sp>
      <p:sp>
        <p:nvSpPr>
          <p:cNvPr id="5" name="フッター プレースホルダー 4">
            <a:extLst>
              <a:ext uri="{FF2B5EF4-FFF2-40B4-BE49-F238E27FC236}">
                <a16:creationId xmlns:a16="http://schemas.microsoft.com/office/drawing/2014/main" id="{4D5B3738-43C6-4CD2-B5EA-B5B7485DA9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E61D817-2647-4F59-9E86-32384901A6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F1FB92-698B-4FDA-8025-877B818D1D0C}" type="slidenum">
              <a:rPr kumimoji="1" lang="ja-JP" altLang="en-US" smtClean="0"/>
              <a:t>‹#›</a:t>
            </a:fld>
            <a:endParaRPr kumimoji="1" lang="ja-JP" altLang="en-US"/>
          </a:p>
        </p:txBody>
      </p:sp>
    </p:spTree>
    <p:extLst>
      <p:ext uri="{BB962C8B-B14F-4D97-AF65-F5344CB8AC3E}">
        <p14:creationId xmlns:p14="http://schemas.microsoft.com/office/powerpoint/2010/main" val="2579416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342A7F-9015-4AE8-BE42-538E704A40FC}"/>
              </a:ext>
            </a:extLst>
          </p:cNvPr>
          <p:cNvSpPr>
            <a:spLocks noGrp="1"/>
          </p:cNvSpPr>
          <p:nvPr>
            <p:ph type="ctrTitle"/>
          </p:nvPr>
        </p:nvSpPr>
        <p:spPr>
          <a:xfrm>
            <a:off x="1524000" y="1122363"/>
            <a:ext cx="9144000" cy="1138699"/>
          </a:xfrm>
        </p:spPr>
        <p:txBody>
          <a:bodyPr>
            <a:normAutofit/>
          </a:bodyPr>
          <a:lstStyle/>
          <a:p>
            <a:r>
              <a:rPr lang="en-US" altLang="ja-JP" sz="3200" b="1" dirty="0"/>
              <a:t>2020</a:t>
            </a:r>
            <a:r>
              <a:rPr lang="ja-JP" altLang="en-US" sz="3200" b="1" dirty="0"/>
              <a:t>草の根事業育成助成</a:t>
            </a:r>
            <a:br>
              <a:rPr lang="en-US" altLang="ja-JP" sz="3200" b="1" dirty="0"/>
            </a:br>
            <a:r>
              <a:rPr lang="ja-JP" altLang="en-US" sz="3200" b="1" dirty="0"/>
              <a:t>第６回成果報告交流会</a:t>
            </a:r>
            <a:endParaRPr kumimoji="1" lang="ja-JP" altLang="en-US" sz="3200" b="1" dirty="0"/>
          </a:p>
        </p:txBody>
      </p:sp>
      <p:sp>
        <p:nvSpPr>
          <p:cNvPr id="3" name="字幕 2">
            <a:extLst>
              <a:ext uri="{FF2B5EF4-FFF2-40B4-BE49-F238E27FC236}">
                <a16:creationId xmlns:a16="http://schemas.microsoft.com/office/drawing/2014/main" id="{2E0E0906-34E3-4AC1-8513-63505D0F352F}"/>
              </a:ext>
            </a:extLst>
          </p:cNvPr>
          <p:cNvSpPr>
            <a:spLocks noGrp="1"/>
          </p:cNvSpPr>
          <p:nvPr>
            <p:ph type="subTitle" idx="1"/>
          </p:nvPr>
        </p:nvSpPr>
        <p:spPr>
          <a:xfrm>
            <a:off x="1485207" y="2338503"/>
            <a:ext cx="9144000" cy="3546908"/>
          </a:xfrm>
        </p:spPr>
        <p:txBody>
          <a:bodyPr>
            <a:normAutofit/>
          </a:bodyPr>
          <a:lstStyle/>
          <a:p>
            <a:endParaRPr kumimoji="1" lang="en-US" altLang="ja-JP" sz="4400" dirty="0"/>
          </a:p>
          <a:p>
            <a:r>
              <a:rPr kumimoji="1" lang="ja-JP" altLang="en-US" sz="4400" dirty="0"/>
              <a:t>団体名：雪どけ</a:t>
            </a:r>
            <a:endParaRPr kumimoji="1" lang="en-US" altLang="ja-JP" sz="4400" dirty="0"/>
          </a:p>
          <a:p>
            <a:endParaRPr kumimoji="1" lang="en-US" altLang="ja-JP" sz="4400" dirty="0"/>
          </a:p>
          <a:p>
            <a:r>
              <a:rPr kumimoji="1" lang="en-US" altLang="ja-JP" sz="4400" dirty="0"/>
              <a:t>『</a:t>
            </a:r>
            <a:r>
              <a:rPr kumimoji="1" lang="ja-JP" altLang="en-US" sz="4400" dirty="0"/>
              <a:t>雪どけ</a:t>
            </a:r>
            <a:r>
              <a:rPr kumimoji="1" lang="en-US" altLang="ja-JP" sz="4400" dirty="0"/>
              <a:t>』</a:t>
            </a:r>
            <a:r>
              <a:rPr kumimoji="1" lang="ja-JP" altLang="en-US" sz="4400" dirty="0"/>
              <a:t>オンライン広場の構築と実践に関する事業</a:t>
            </a:r>
            <a:endParaRPr kumimoji="1" lang="en-US" altLang="ja-JP" sz="4400" dirty="0"/>
          </a:p>
        </p:txBody>
      </p:sp>
    </p:spTree>
    <p:extLst>
      <p:ext uri="{BB962C8B-B14F-4D97-AF65-F5344CB8AC3E}">
        <p14:creationId xmlns:p14="http://schemas.microsoft.com/office/powerpoint/2010/main" val="1098161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A44329-754B-4BE1-903B-5A89A79186DF}"/>
              </a:ext>
            </a:extLst>
          </p:cNvPr>
          <p:cNvSpPr>
            <a:spLocks noGrp="1"/>
          </p:cNvSpPr>
          <p:nvPr>
            <p:ph type="title"/>
          </p:nvPr>
        </p:nvSpPr>
        <p:spPr>
          <a:xfrm>
            <a:off x="838200" y="174566"/>
            <a:ext cx="10515600" cy="698269"/>
          </a:xfrm>
        </p:spPr>
        <p:txBody>
          <a:bodyPr>
            <a:normAutofit/>
          </a:bodyPr>
          <a:lstStyle/>
          <a:p>
            <a:r>
              <a:rPr lang="ja-JP" altLang="en-US" b="1" dirty="0"/>
              <a:t>７</a:t>
            </a:r>
            <a:r>
              <a:rPr kumimoji="1" lang="ja-JP" altLang="en-US" b="1" dirty="0"/>
              <a:t>．「雪どけ」ホームページの紹介</a:t>
            </a:r>
          </a:p>
        </p:txBody>
      </p:sp>
      <p:sp>
        <p:nvSpPr>
          <p:cNvPr id="3" name="コンテンツ プレースホルダー 2">
            <a:extLst>
              <a:ext uri="{FF2B5EF4-FFF2-40B4-BE49-F238E27FC236}">
                <a16:creationId xmlns:a16="http://schemas.microsoft.com/office/drawing/2014/main" id="{4B052E52-92A2-4009-8B94-D9706E5E8B16}"/>
              </a:ext>
            </a:extLst>
          </p:cNvPr>
          <p:cNvSpPr>
            <a:spLocks noGrp="1"/>
          </p:cNvSpPr>
          <p:nvPr>
            <p:ph idx="1"/>
          </p:nvPr>
        </p:nvSpPr>
        <p:spPr>
          <a:xfrm>
            <a:off x="838200" y="947651"/>
            <a:ext cx="10515600" cy="5229312"/>
          </a:xfrm>
        </p:spPr>
        <p:txBody>
          <a:bodyPr/>
          <a:lstStyle/>
          <a:p>
            <a:pPr marL="0" indent="0">
              <a:buNone/>
            </a:pPr>
            <a:r>
              <a:rPr kumimoji="1" lang="ja-JP" altLang="en-US" sz="2400" dirty="0"/>
              <a:t>・もちろん、ホームページも開設しています。</a:t>
            </a:r>
            <a:endParaRPr kumimoji="1" lang="en-US" altLang="ja-JP" sz="2400" dirty="0"/>
          </a:p>
          <a:p>
            <a:pPr marL="0" indent="0">
              <a:buNone/>
            </a:pPr>
            <a:r>
              <a:rPr lang="ja-JP" altLang="en-US" sz="2400" dirty="0"/>
              <a:t>・草の根事業育成財団からの助成も掲載しました。</a:t>
            </a:r>
            <a:endParaRPr lang="en-US" altLang="ja-JP" sz="2400" dirty="0"/>
          </a:p>
          <a:p>
            <a:pPr marL="0" indent="0">
              <a:buNone/>
            </a:pPr>
            <a:endParaRPr lang="en-US" altLang="ja-JP" dirty="0"/>
          </a:p>
        </p:txBody>
      </p:sp>
      <p:pic>
        <p:nvPicPr>
          <p:cNvPr id="5" name="図 4">
            <a:extLst>
              <a:ext uri="{FF2B5EF4-FFF2-40B4-BE49-F238E27FC236}">
                <a16:creationId xmlns:a16="http://schemas.microsoft.com/office/drawing/2014/main" id="{EE2B2D54-70AF-489A-8616-0C5B35CCF4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4143" y="1842241"/>
            <a:ext cx="3248526" cy="4864358"/>
          </a:xfrm>
          <a:prstGeom prst="rect">
            <a:avLst/>
          </a:prstGeom>
        </p:spPr>
      </p:pic>
      <p:pic>
        <p:nvPicPr>
          <p:cNvPr id="7" name="図 6">
            <a:extLst>
              <a:ext uri="{FF2B5EF4-FFF2-40B4-BE49-F238E27FC236}">
                <a16:creationId xmlns:a16="http://schemas.microsoft.com/office/drawing/2014/main" id="{4435260F-11ED-4328-80F8-A99C692907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3680" y="1949335"/>
            <a:ext cx="3434177" cy="4734099"/>
          </a:xfrm>
          <a:prstGeom prst="rect">
            <a:avLst/>
          </a:prstGeom>
        </p:spPr>
      </p:pic>
    </p:spTree>
    <p:extLst>
      <p:ext uri="{BB962C8B-B14F-4D97-AF65-F5344CB8AC3E}">
        <p14:creationId xmlns:p14="http://schemas.microsoft.com/office/powerpoint/2010/main" val="721443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738CAE-92A6-4D92-9994-DB01708B239E}"/>
              </a:ext>
            </a:extLst>
          </p:cNvPr>
          <p:cNvSpPr>
            <a:spLocks noGrp="1"/>
          </p:cNvSpPr>
          <p:nvPr>
            <p:ph type="title"/>
          </p:nvPr>
        </p:nvSpPr>
        <p:spPr>
          <a:xfrm>
            <a:off x="838200" y="108065"/>
            <a:ext cx="10515600" cy="714895"/>
          </a:xfrm>
        </p:spPr>
        <p:txBody>
          <a:bodyPr/>
          <a:lstStyle/>
          <a:p>
            <a:r>
              <a:rPr lang="ja-JP" altLang="en-US" b="1" dirty="0"/>
              <a:t>８</a:t>
            </a:r>
            <a:r>
              <a:rPr kumimoji="1" lang="ja-JP" altLang="en-US" b="1" dirty="0"/>
              <a:t>．今後の課題</a:t>
            </a:r>
          </a:p>
        </p:txBody>
      </p:sp>
      <p:sp>
        <p:nvSpPr>
          <p:cNvPr id="3" name="コンテンツ プレースホルダー 2">
            <a:extLst>
              <a:ext uri="{FF2B5EF4-FFF2-40B4-BE49-F238E27FC236}">
                <a16:creationId xmlns:a16="http://schemas.microsoft.com/office/drawing/2014/main" id="{5D36F7B9-0DFF-4224-BEEA-FA5E18E2CB91}"/>
              </a:ext>
            </a:extLst>
          </p:cNvPr>
          <p:cNvSpPr>
            <a:spLocks noGrp="1"/>
          </p:cNvSpPr>
          <p:nvPr>
            <p:ph idx="1"/>
          </p:nvPr>
        </p:nvSpPr>
        <p:spPr>
          <a:xfrm>
            <a:off x="683963" y="822960"/>
            <a:ext cx="10515600" cy="5809193"/>
          </a:xfrm>
        </p:spPr>
        <p:txBody>
          <a:bodyPr>
            <a:normAutofit lnSpcReduction="10000"/>
          </a:bodyPr>
          <a:lstStyle/>
          <a:p>
            <a:pPr marL="0" indent="0">
              <a:buNone/>
            </a:pPr>
            <a:r>
              <a:rPr kumimoji="1" lang="ja-JP" altLang="en-US" dirty="0"/>
              <a:t>・</a:t>
            </a:r>
            <a:r>
              <a:rPr kumimoji="1" lang="en-US" altLang="ja-JP" dirty="0"/>
              <a:t>Twitter</a:t>
            </a:r>
            <a:r>
              <a:rPr kumimoji="1" lang="ja-JP" altLang="en-US" dirty="0"/>
              <a:t>や</a:t>
            </a:r>
            <a:r>
              <a:rPr kumimoji="1" lang="en-US" altLang="ja-JP" dirty="0" err="1"/>
              <a:t>Youtube</a:t>
            </a:r>
            <a:r>
              <a:rPr kumimoji="1" lang="ja-JP" altLang="en-US" dirty="0"/>
              <a:t>による学習支援は、きめ細かな指導も可能ですが、継続的に繋げていくには</a:t>
            </a:r>
            <a:r>
              <a:rPr lang="ja-JP" altLang="en-US" dirty="0"/>
              <a:t>色々な</a:t>
            </a:r>
            <a:r>
              <a:rPr kumimoji="1" lang="ja-JP" altLang="en-US" dirty="0"/>
              <a:t>工夫が</a:t>
            </a:r>
            <a:r>
              <a:rPr lang="ja-JP" altLang="en-US" dirty="0"/>
              <a:t>必要</a:t>
            </a:r>
            <a:r>
              <a:rPr kumimoji="1" lang="ja-JP" altLang="en-US" dirty="0"/>
              <a:t>であることが</a:t>
            </a:r>
            <a:r>
              <a:rPr lang="ja-JP" altLang="en-US" dirty="0"/>
              <a:t>分かりました。</a:t>
            </a:r>
            <a:endParaRPr kumimoji="1" lang="en-US" altLang="ja-JP" dirty="0"/>
          </a:p>
          <a:p>
            <a:pPr marL="0" indent="0">
              <a:buNone/>
            </a:pPr>
            <a:endParaRPr lang="en-US" altLang="ja-JP" sz="1200" dirty="0"/>
          </a:p>
          <a:p>
            <a:pPr marL="0" indent="0">
              <a:buNone/>
            </a:pPr>
            <a:r>
              <a:rPr kumimoji="1" lang="ja-JP" altLang="en-US" dirty="0"/>
              <a:t>・オンラインでは面識のない方との繋がりもありますが、今後は、</a:t>
            </a:r>
            <a:r>
              <a:rPr kumimoji="1" lang="en-US" altLang="ja-JP" dirty="0"/>
              <a:t>zoom</a:t>
            </a:r>
            <a:r>
              <a:rPr kumimoji="1" lang="ja-JP" altLang="en-US" dirty="0"/>
              <a:t>などを使った「顔の見える関係」づくりも視野に入れる必要があると考えています。</a:t>
            </a:r>
            <a:endParaRPr kumimoji="1" lang="en-US" altLang="ja-JP" dirty="0"/>
          </a:p>
          <a:p>
            <a:pPr marL="0" indent="0">
              <a:buNone/>
            </a:pPr>
            <a:endParaRPr lang="en-US" altLang="ja-JP" sz="1200" dirty="0"/>
          </a:p>
          <a:p>
            <a:pPr marL="0" indent="0">
              <a:buNone/>
            </a:pPr>
            <a:r>
              <a:rPr kumimoji="1" lang="ja-JP" altLang="en-US" dirty="0"/>
              <a:t>・</a:t>
            </a:r>
            <a:r>
              <a:rPr lang="en-US" altLang="ja-JP" dirty="0"/>
              <a:t>Twitter</a:t>
            </a:r>
            <a:r>
              <a:rPr lang="ja-JP" altLang="en-US" dirty="0"/>
              <a:t>の</a:t>
            </a:r>
            <a:r>
              <a:rPr lang="en-US" altLang="ja-JP" dirty="0"/>
              <a:t>DM</a:t>
            </a:r>
            <a:r>
              <a:rPr lang="ja-JP" altLang="en-US" dirty="0"/>
              <a:t>による質問者の受付では、質問者とのコミュニケーションは成立しますが、質問を有料にする場合には、それが難しいことが分かりました。</a:t>
            </a:r>
            <a:endParaRPr lang="en-US" altLang="ja-JP" dirty="0"/>
          </a:p>
          <a:p>
            <a:pPr marL="0" indent="0">
              <a:buNone/>
            </a:pPr>
            <a:endParaRPr lang="en-US" altLang="ja-JP" dirty="0"/>
          </a:p>
          <a:p>
            <a:pPr marL="0" indent="0">
              <a:buNone/>
            </a:pPr>
            <a:r>
              <a:rPr lang="ja-JP" altLang="en-US" dirty="0"/>
              <a:t>・このコロナ禍の中で、学習支援を望む子供には無料支援でこそ繋がれるものであり、ここに継続的な「助成」の存在意義があり、今後のご支援をお願いしたく思います。</a:t>
            </a:r>
            <a:endParaRPr lang="en-US" altLang="ja-JP" dirty="0"/>
          </a:p>
          <a:p>
            <a:pPr marL="0" indent="0">
              <a:buNone/>
            </a:pPr>
            <a:endParaRPr lang="en-US" altLang="ja-JP" dirty="0"/>
          </a:p>
          <a:p>
            <a:pPr marL="0" indent="0">
              <a:buNone/>
            </a:pPr>
            <a:endParaRPr kumimoji="1" lang="ja-JP" altLang="en-US" dirty="0"/>
          </a:p>
        </p:txBody>
      </p:sp>
    </p:spTree>
    <p:extLst>
      <p:ext uri="{BB962C8B-B14F-4D97-AF65-F5344CB8AC3E}">
        <p14:creationId xmlns:p14="http://schemas.microsoft.com/office/powerpoint/2010/main" val="1692991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2C7571-C96E-488B-B088-1965CE919B6A}"/>
              </a:ext>
            </a:extLst>
          </p:cNvPr>
          <p:cNvSpPr>
            <a:spLocks noGrp="1"/>
          </p:cNvSpPr>
          <p:nvPr>
            <p:ph type="title"/>
          </p:nvPr>
        </p:nvSpPr>
        <p:spPr>
          <a:xfrm>
            <a:off x="838200" y="216131"/>
            <a:ext cx="10515600" cy="673331"/>
          </a:xfrm>
        </p:spPr>
        <p:txBody>
          <a:bodyPr>
            <a:normAutofit fontScale="90000"/>
          </a:bodyPr>
          <a:lstStyle/>
          <a:p>
            <a:r>
              <a:rPr lang="ja-JP" altLang="en-US" b="1" dirty="0"/>
              <a:t>９</a:t>
            </a:r>
            <a:r>
              <a:rPr kumimoji="1" lang="ja-JP" altLang="en-US" b="1" dirty="0"/>
              <a:t>．おわりに</a:t>
            </a:r>
          </a:p>
        </p:txBody>
      </p:sp>
      <p:sp>
        <p:nvSpPr>
          <p:cNvPr id="3" name="コンテンツ プレースホルダー 2">
            <a:extLst>
              <a:ext uri="{FF2B5EF4-FFF2-40B4-BE49-F238E27FC236}">
                <a16:creationId xmlns:a16="http://schemas.microsoft.com/office/drawing/2014/main" id="{D86DCFBC-A795-408D-88D4-E236D143F79D}"/>
              </a:ext>
            </a:extLst>
          </p:cNvPr>
          <p:cNvSpPr>
            <a:spLocks noGrp="1"/>
          </p:cNvSpPr>
          <p:nvPr>
            <p:ph idx="1"/>
          </p:nvPr>
        </p:nvSpPr>
        <p:spPr>
          <a:xfrm>
            <a:off x="838200" y="1205985"/>
            <a:ext cx="10515600" cy="5287501"/>
          </a:xfrm>
        </p:spPr>
        <p:txBody>
          <a:bodyPr>
            <a:normAutofit lnSpcReduction="10000"/>
          </a:bodyPr>
          <a:lstStyle/>
          <a:p>
            <a:pPr marL="0" indent="0">
              <a:buNone/>
            </a:pPr>
            <a:r>
              <a:rPr kumimoji="1" lang="ja-JP" altLang="en-US" dirty="0"/>
              <a:t>・コロナ禍のなか、対面的な関係づくりが制限されるなか、その補いとして、オンラインの活用を次年度もより充実させるように考えていきたいと思います。</a:t>
            </a:r>
            <a:endParaRPr kumimoji="1" lang="en-US" altLang="ja-JP" dirty="0"/>
          </a:p>
          <a:p>
            <a:pPr marL="0" indent="0">
              <a:buNone/>
            </a:pPr>
            <a:endParaRPr lang="en-US" altLang="ja-JP" dirty="0"/>
          </a:p>
          <a:p>
            <a:pPr marL="0" indent="0">
              <a:buNone/>
            </a:pPr>
            <a:r>
              <a:rPr kumimoji="1" lang="ja-JP" altLang="en-US" dirty="0"/>
              <a:t>・この一年間、草の根事業育成財団の助成を得て、「オンライン広場」の構築を図ってきましたが、この「広場」は、「学習の場」になるとともに、「和みの場」にもなることがわかりました。</a:t>
            </a:r>
            <a:endParaRPr kumimoji="1" lang="en-US" altLang="ja-JP" dirty="0"/>
          </a:p>
          <a:p>
            <a:pPr marL="0" indent="0">
              <a:buNone/>
            </a:pPr>
            <a:endParaRPr lang="en-US" altLang="ja-JP" dirty="0"/>
          </a:p>
          <a:p>
            <a:pPr marL="0" indent="0">
              <a:buNone/>
            </a:pPr>
            <a:r>
              <a:rPr kumimoji="1" lang="ja-JP" altLang="en-US" dirty="0"/>
              <a:t>・</a:t>
            </a:r>
            <a:r>
              <a:rPr kumimoji="1" lang="en-US" altLang="ja-JP" dirty="0"/>
              <a:t>2021</a:t>
            </a:r>
            <a:r>
              <a:rPr kumimoji="1" lang="ja-JP" altLang="en-US" dirty="0"/>
              <a:t>年度も、この経験を踏まえて、頑張ります。</a:t>
            </a:r>
            <a:endParaRPr kumimoji="1" lang="en-US" altLang="ja-JP" dirty="0"/>
          </a:p>
          <a:p>
            <a:pPr marL="0" indent="0">
              <a:buNone/>
            </a:pPr>
            <a:endParaRPr lang="en-US" altLang="ja-JP" dirty="0"/>
          </a:p>
          <a:p>
            <a:pPr marL="0" indent="0">
              <a:buNone/>
            </a:pPr>
            <a:r>
              <a:rPr kumimoji="1" lang="ja-JP" altLang="en-US" dirty="0"/>
              <a:t>・草の根事業育成財団の助成に感謝いたします。</a:t>
            </a:r>
            <a:endParaRPr kumimoji="1" lang="en-US" altLang="ja-JP" dirty="0"/>
          </a:p>
          <a:p>
            <a:pPr marL="0" indent="0">
              <a:buNone/>
            </a:pPr>
            <a:r>
              <a:rPr lang="ja-JP" altLang="en-US" dirty="0"/>
              <a:t>　</a:t>
            </a:r>
            <a:r>
              <a:rPr kumimoji="1" lang="ja-JP" altLang="en-US" dirty="0"/>
              <a:t>ありがとうございました。</a:t>
            </a:r>
            <a:endParaRPr kumimoji="1" lang="en-US" altLang="ja-JP" dirty="0"/>
          </a:p>
          <a:p>
            <a:pPr marL="0" indent="0">
              <a:buNone/>
            </a:pPr>
            <a:endParaRPr lang="en-US" altLang="ja-JP" dirty="0"/>
          </a:p>
          <a:p>
            <a:pPr marL="0" indent="0">
              <a:buNone/>
            </a:pPr>
            <a:endParaRPr kumimoji="1" lang="en-US" altLang="ja-JP" dirty="0"/>
          </a:p>
        </p:txBody>
      </p:sp>
    </p:spTree>
    <p:extLst>
      <p:ext uri="{BB962C8B-B14F-4D97-AF65-F5344CB8AC3E}">
        <p14:creationId xmlns:p14="http://schemas.microsoft.com/office/powerpoint/2010/main" val="4971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AA9B41-3B28-47A9-B119-876EE6DA984F}"/>
              </a:ext>
            </a:extLst>
          </p:cNvPr>
          <p:cNvSpPr>
            <a:spLocks noGrp="1"/>
          </p:cNvSpPr>
          <p:nvPr>
            <p:ph type="title"/>
          </p:nvPr>
        </p:nvSpPr>
        <p:spPr>
          <a:xfrm>
            <a:off x="838200" y="123200"/>
            <a:ext cx="10515600" cy="689956"/>
          </a:xfrm>
        </p:spPr>
        <p:txBody>
          <a:bodyPr>
            <a:noAutofit/>
          </a:bodyPr>
          <a:lstStyle/>
          <a:p>
            <a:r>
              <a:rPr lang="en-US" altLang="ja-JP" b="1" dirty="0"/>
              <a:t>Ⅰ</a:t>
            </a:r>
            <a:r>
              <a:rPr lang="ja-JP" altLang="en-US" b="1" dirty="0" err="1"/>
              <a:t>．</a:t>
            </a:r>
            <a:r>
              <a:rPr lang="ja-JP" altLang="en-US" b="1" dirty="0"/>
              <a:t>活動の目的と現状</a:t>
            </a:r>
            <a:endParaRPr kumimoji="1" lang="ja-JP" altLang="en-US" b="1" dirty="0"/>
          </a:p>
        </p:txBody>
      </p:sp>
      <p:sp>
        <p:nvSpPr>
          <p:cNvPr id="3" name="コンテンツ プレースホルダー 2">
            <a:extLst>
              <a:ext uri="{FF2B5EF4-FFF2-40B4-BE49-F238E27FC236}">
                <a16:creationId xmlns:a16="http://schemas.microsoft.com/office/drawing/2014/main" id="{34C14B42-E475-43B3-B46E-94048E0888C2}"/>
              </a:ext>
            </a:extLst>
          </p:cNvPr>
          <p:cNvSpPr>
            <a:spLocks noGrp="1"/>
          </p:cNvSpPr>
          <p:nvPr>
            <p:ph idx="1"/>
          </p:nvPr>
        </p:nvSpPr>
        <p:spPr>
          <a:xfrm>
            <a:off x="838200" y="922928"/>
            <a:ext cx="10515600" cy="5735780"/>
          </a:xfrm>
        </p:spPr>
        <p:txBody>
          <a:bodyPr>
            <a:normAutofit/>
          </a:bodyPr>
          <a:lstStyle/>
          <a:p>
            <a:pPr marL="0" indent="0">
              <a:buNone/>
            </a:pPr>
            <a:r>
              <a:rPr lang="ja-JP" altLang="en-US" dirty="0"/>
              <a:t>・</a:t>
            </a:r>
            <a:r>
              <a:rPr kumimoji="1" lang="ja-JP" altLang="en-US" dirty="0"/>
              <a:t>「雪どけ」は、不登校や引きこもり、発達障害などの生きづらさを抱えている子供、</a:t>
            </a:r>
            <a:r>
              <a:rPr lang="ja-JP" altLang="en-US" dirty="0"/>
              <a:t>若者</a:t>
            </a:r>
            <a:r>
              <a:rPr kumimoji="1" lang="ja-JP" altLang="en-US" dirty="0"/>
              <a:t>たちが、ありのままの自分で居られて、自分を好きになれる「居場所」となることを目指して活動を続け、</a:t>
            </a:r>
            <a:r>
              <a:rPr kumimoji="1" lang="en-US" altLang="ja-JP" dirty="0"/>
              <a:t>2021</a:t>
            </a:r>
            <a:r>
              <a:rPr kumimoji="1" lang="ja-JP" altLang="en-US" dirty="0"/>
              <a:t>年には、</a:t>
            </a:r>
            <a:r>
              <a:rPr kumimoji="1" lang="en-US" altLang="ja-JP" dirty="0"/>
              <a:t>10</a:t>
            </a:r>
            <a:r>
              <a:rPr kumimoji="1" lang="ja-JP" altLang="en-US" dirty="0"/>
              <a:t>年目となります。</a:t>
            </a:r>
            <a:endParaRPr kumimoji="1" lang="en-US" altLang="ja-JP" dirty="0"/>
          </a:p>
          <a:p>
            <a:pPr marL="0" indent="0">
              <a:buNone/>
            </a:pPr>
            <a:endParaRPr lang="en-US" altLang="ja-JP" dirty="0"/>
          </a:p>
          <a:p>
            <a:pPr marL="0" indent="0">
              <a:buNone/>
            </a:pPr>
            <a:r>
              <a:rPr kumimoji="1" lang="ja-JP" altLang="en-US" dirty="0"/>
              <a:t>・現在、８名の子供たち、中には、高校受験を目指す若者もいます。受験を希望する場合には、学習指導も行い、さらに、親たちも一緒になって、それぞれのニーズに合わせた活動に取り組んでいます。</a:t>
            </a:r>
            <a:endParaRPr kumimoji="1" lang="en-US" altLang="ja-JP" dirty="0"/>
          </a:p>
          <a:p>
            <a:pPr marL="0" indent="0">
              <a:buNone/>
            </a:pPr>
            <a:endParaRPr kumimoji="1" lang="en-US" altLang="ja-JP" dirty="0"/>
          </a:p>
          <a:p>
            <a:pPr marL="0" indent="0">
              <a:buNone/>
            </a:pPr>
            <a:r>
              <a:rPr kumimoji="1" lang="ja-JP" altLang="en-US" dirty="0"/>
              <a:t>・「雪どけ」という名前は、不登校になった我が子の苦しみをやっと理解し共感することが出来、長いトンネルの先に出口を見出した、その実感を表す言葉として、自然と出てきた言葉です。</a:t>
            </a:r>
            <a:endParaRPr kumimoji="1" lang="en-US" altLang="ja-JP" dirty="0"/>
          </a:p>
        </p:txBody>
      </p:sp>
    </p:spTree>
    <p:extLst>
      <p:ext uri="{BB962C8B-B14F-4D97-AF65-F5344CB8AC3E}">
        <p14:creationId xmlns:p14="http://schemas.microsoft.com/office/powerpoint/2010/main" val="3959916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C8F6FA-E01E-417B-8F4D-E223DCCCBD45}"/>
              </a:ext>
            </a:extLst>
          </p:cNvPr>
          <p:cNvSpPr>
            <a:spLocks noGrp="1"/>
          </p:cNvSpPr>
          <p:nvPr>
            <p:ph type="title"/>
          </p:nvPr>
        </p:nvSpPr>
        <p:spPr>
          <a:xfrm>
            <a:off x="705197" y="66502"/>
            <a:ext cx="10424162" cy="1066839"/>
          </a:xfrm>
        </p:spPr>
        <p:txBody>
          <a:bodyPr>
            <a:normAutofit/>
          </a:bodyPr>
          <a:lstStyle/>
          <a:p>
            <a:r>
              <a:rPr kumimoji="1" lang="ja-JP" altLang="en-US" b="1" dirty="0"/>
              <a:t>２．「</a:t>
            </a:r>
            <a:r>
              <a:rPr lang="ja-JP" altLang="en-US" b="1" dirty="0"/>
              <a:t>居場所づくり」の活動</a:t>
            </a:r>
            <a:endParaRPr kumimoji="1" lang="ja-JP" altLang="en-US" dirty="0"/>
          </a:p>
        </p:txBody>
      </p:sp>
      <p:sp>
        <p:nvSpPr>
          <p:cNvPr id="3" name="コンテンツ プレースホルダー 2"/>
          <p:cNvSpPr>
            <a:spLocks noGrp="1"/>
          </p:cNvSpPr>
          <p:nvPr>
            <p:ph idx="1"/>
          </p:nvPr>
        </p:nvSpPr>
        <p:spPr>
          <a:xfrm>
            <a:off x="838200" y="1415317"/>
            <a:ext cx="10515600" cy="4351338"/>
          </a:xfrm>
        </p:spPr>
        <p:txBody>
          <a:bodyPr>
            <a:normAutofit lnSpcReduction="10000"/>
          </a:bodyPr>
          <a:lstStyle/>
          <a:p>
            <a:r>
              <a:rPr kumimoji="1" lang="ja-JP" altLang="en-US" dirty="0"/>
              <a:t>「居場所づくり」は「心と心をつなぎ、社会参加への道を開く活動」というのが、私たちの基本的考え方です。</a:t>
            </a:r>
            <a:endParaRPr kumimoji="1" lang="en-US" altLang="ja-JP" dirty="0"/>
          </a:p>
          <a:p>
            <a:endParaRPr kumimoji="1" lang="en-US" altLang="ja-JP" dirty="0"/>
          </a:p>
          <a:p>
            <a:r>
              <a:rPr lang="ja-JP" altLang="en-US" dirty="0"/>
              <a:t>そのために、みんなで協力して畑で野菜の栽培や、アクセサリー制作などに取り組んでいます。もの作りは子供たちの意欲や自信を育てる活動になっています。</a:t>
            </a:r>
            <a:endParaRPr lang="en-US" altLang="ja-JP" dirty="0"/>
          </a:p>
          <a:p>
            <a:endParaRPr lang="en-US" altLang="ja-JP" dirty="0"/>
          </a:p>
          <a:p>
            <a:r>
              <a:rPr lang="ja-JP" altLang="en-US" dirty="0"/>
              <a:t>また、日々子供たちに寄り添う保護者にとっても居場所となるように、ティールームやイベントで語らいの場を大切にしています。</a:t>
            </a:r>
            <a:endParaRPr lang="en-US" altLang="ja-JP" dirty="0"/>
          </a:p>
          <a:p>
            <a:endParaRPr lang="en-US" altLang="ja-JP" dirty="0"/>
          </a:p>
          <a:p>
            <a:endParaRPr lang="en-US" altLang="ja-JP" dirty="0"/>
          </a:p>
          <a:p>
            <a:endParaRPr kumimoji="1" lang="ja-JP" altLang="en-US" dirty="0"/>
          </a:p>
        </p:txBody>
      </p:sp>
    </p:spTree>
    <p:extLst>
      <p:ext uri="{BB962C8B-B14F-4D97-AF65-F5344CB8AC3E}">
        <p14:creationId xmlns:p14="http://schemas.microsoft.com/office/powerpoint/2010/main" val="1163843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5E04BC-88FC-4F09-83BC-BF3C5FD0F5CE}"/>
              </a:ext>
            </a:extLst>
          </p:cNvPr>
          <p:cNvSpPr>
            <a:spLocks noGrp="1"/>
          </p:cNvSpPr>
          <p:nvPr>
            <p:ph type="title"/>
          </p:nvPr>
        </p:nvSpPr>
        <p:spPr>
          <a:xfrm>
            <a:off x="843742" y="222312"/>
            <a:ext cx="10515600" cy="781396"/>
          </a:xfrm>
        </p:spPr>
        <p:txBody>
          <a:bodyPr>
            <a:normAutofit/>
          </a:bodyPr>
          <a:lstStyle/>
          <a:p>
            <a:r>
              <a:rPr lang="ja-JP" altLang="en-US" b="1" dirty="0"/>
              <a:t>活動のようす</a:t>
            </a:r>
            <a:endParaRPr kumimoji="1" lang="ja-JP" altLang="en-US" b="1" dirty="0"/>
          </a:p>
        </p:txBody>
      </p:sp>
      <p:sp>
        <p:nvSpPr>
          <p:cNvPr id="3" name="コンテンツ プレースホルダー 2">
            <a:extLst>
              <a:ext uri="{FF2B5EF4-FFF2-40B4-BE49-F238E27FC236}">
                <a16:creationId xmlns:a16="http://schemas.microsoft.com/office/drawing/2014/main" id="{28F58186-0C5F-4C70-A8A6-0B06208F2C8E}"/>
              </a:ext>
            </a:extLst>
          </p:cNvPr>
          <p:cNvSpPr>
            <a:spLocks noGrp="1"/>
          </p:cNvSpPr>
          <p:nvPr>
            <p:ph idx="1"/>
          </p:nvPr>
        </p:nvSpPr>
        <p:spPr>
          <a:xfrm>
            <a:off x="133004" y="781396"/>
            <a:ext cx="11937076" cy="5943600"/>
          </a:xfrm>
        </p:spPr>
        <p:txBody>
          <a:bodyPr>
            <a:normAutofit/>
          </a:bodyPr>
          <a:lstStyle/>
          <a:p>
            <a:pPr marL="0" indent="0">
              <a:buNone/>
            </a:pPr>
            <a:r>
              <a:rPr lang="ja-JP" altLang="en-US" dirty="0"/>
              <a:t>　　　</a:t>
            </a:r>
            <a:endParaRPr lang="en-US" altLang="ja-JP" dirty="0"/>
          </a:p>
          <a:p>
            <a:pPr marL="0" indent="0">
              <a:buNone/>
            </a:pPr>
            <a:r>
              <a:rPr kumimoji="1" lang="ja-JP" altLang="en-US" dirty="0"/>
              <a:t>　　　　　　　　　　</a:t>
            </a:r>
            <a:endParaRPr kumimoji="1" lang="en-US" altLang="ja-JP" dirty="0"/>
          </a:p>
          <a:p>
            <a:pPr marL="0" indent="0">
              <a:buNone/>
            </a:pPr>
            <a:endParaRPr kumimoji="1" lang="en-US" altLang="ja-JP" dirty="0"/>
          </a:p>
          <a:p>
            <a:pPr marL="0" indent="0">
              <a:buNone/>
            </a:pPr>
            <a:endParaRPr kumimoji="1" lang="en-US" altLang="ja-JP" dirty="0"/>
          </a:p>
          <a:p>
            <a:pPr marL="0" indent="0">
              <a:buNone/>
            </a:pPr>
            <a:endParaRPr kumimoji="1" lang="en-US" altLang="ja-JP" dirty="0"/>
          </a:p>
          <a:p>
            <a:pPr marL="0" indent="0">
              <a:buNone/>
            </a:pPr>
            <a:endParaRPr kumimoji="1" lang="ja-JP" altLang="en-US" dirty="0"/>
          </a:p>
        </p:txBody>
      </p:sp>
      <p:pic>
        <p:nvPicPr>
          <p:cNvPr id="5" name="図 4">
            <a:extLst>
              <a:ext uri="{FF2B5EF4-FFF2-40B4-BE49-F238E27FC236}">
                <a16:creationId xmlns:a16="http://schemas.microsoft.com/office/drawing/2014/main" id="{83BAEDD4-401B-4227-BF1C-C5D83BC611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083" y="1562792"/>
            <a:ext cx="3933400" cy="2951018"/>
          </a:xfrm>
          <a:prstGeom prst="rect">
            <a:avLst/>
          </a:prstGeom>
        </p:spPr>
      </p:pic>
      <p:pic>
        <p:nvPicPr>
          <p:cNvPr id="8" name="コンテンツ プレースホルダー 4">
            <a:extLst>
              <a:ext uri="{FF2B5EF4-FFF2-40B4-BE49-F238E27FC236}">
                <a16:creationId xmlns:a16="http://schemas.microsoft.com/office/drawing/2014/main" id="{01321EDF-80D2-42E2-BF23-5EF4E16909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1665" y="3038301"/>
            <a:ext cx="2571303" cy="3427631"/>
          </a:xfrm>
          <a:prstGeom prst="rect">
            <a:avLst/>
          </a:prstGeom>
        </p:spPr>
      </p:pic>
      <p:pic>
        <p:nvPicPr>
          <p:cNvPr id="6" name="図 5"/>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rcRect r="14109" b="8942"/>
          <a:stretch/>
        </p:blipFill>
        <p:spPr>
          <a:xfrm>
            <a:off x="7060149" y="1294572"/>
            <a:ext cx="4861493" cy="2899056"/>
          </a:xfrm>
          <a:prstGeom prst="rect">
            <a:avLst/>
          </a:prstGeom>
          <a:effectLst/>
        </p:spPr>
      </p:pic>
      <p:sp>
        <p:nvSpPr>
          <p:cNvPr id="10" name="テキスト ボックス 9"/>
          <p:cNvSpPr txBox="1"/>
          <p:nvPr/>
        </p:nvSpPr>
        <p:spPr>
          <a:xfrm>
            <a:off x="241084" y="4752116"/>
            <a:ext cx="3311008" cy="369332"/>
          </a:xfrm>
          <a:prstGeom prst="rect">
            <a:avLst/>
          </a:prstGeom>
          <a:noFill/>
        </p:spPr>
        <p:txBody>
          <a:bodyPr wrap="square" rtlCol="0">
            <a:spAutoFit/>
          </a:bodyPr>
          <a:lstStyle/>
          <a:p>
            <a:r>
              <a:rPr kumimoji="1" lang="ja-JP" altLang="en-US" dirty="0"/>
              <a:t>畑作業　　２０２１，５撮影</a:t>
            </a:r>
          </a:p>
        </p:txBody>
      </p:sp>
      <p:sp>
        <p:nvSpPr>
          <p:cNvPr id="11" name="テキスト ボックス 10"/>
          <p:cNvSpPr txBox="1"/>
          <p:nvPr/>
        </p:nvSpPr>
        <p:spPr>
          <a:xfrm>
            <a:off x="6902968" y="6226132"/>
            <a:ext cx="4456374" cy="369332"/>
          </a:xfrm>
          <a:prstGeom prst="rect">
            <a:avLst/>
          </a:prstGeom>
          <a:noFill/>
        </p:spPr>
        <p:txBody>
          <a:bodyPr wrap="square" rtlCol="0">
            <a:spAutoFit/>
          </a:bodyPr>
          <a:lstStyle/>
          <a:p>
            <a:r>
              <a:rPr kumimoji="1" lang="ja-JP" altLang="en-US" dirty="0"/>
              <a:t>アクセサリー制作　　２０２１，５撮影</a:t>
            </a:r>
          </a:p>
        </p:txBody>
      </p:sp>
      <p:sp>
        <p:nvSpPr>
          <p:cNvPr id="12" name="テキスト ボックス 11"/>
          <p:cNvSpPr txBox="1"/>
          <p:nvPr/>
        </p:nvSpPr>
        <p:spPr>
          <a:xfrm>
            <a:off x="7465268" y="4337472"/>
            <a:ext cx="4456374" cy="369332"/>
          </a:xfrm>
          <a:prstGeom prst="rect">
            <a:avLst/>
          </a:prstGeom>
          <a:noFill/>
        </p:spPr>
        <p:txBody>
          <a:bodyPr wrap="square" rtlCol="0">
            <a:spAutoFit/>
          </a:bodyPr>
          <a:lstStyle/>
          <a:p>
            <a:r>
              <a:rPr lang="ja-JP" altLang="en-US" dirty="0"/>
              <a:t>学習支援、語らい</a:t>
            </a:r>
            <a:r>
              <a:rPr kumimoji="1" lang="ja-JP" altLang="en-US" dirty="0"/>
              <a:t>　　２０１８，６撮影</a:t>
            </a:r>
          </a:p>
        </p:txBody>
      </p:sp>
    </p:spTree>
    <p:extLst>
      <p:ext uri="{BB962C8B-B14F-4D97-AF65-F5344CB8AC3E}">
        <p14:creationId xmlns:p14="http://schemas.microsoft.com/office/powerpoint/2010/main" val="3471756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CDF7B9-58C4-49C6-8E2D-BD8F32A1A953}"/>
              </a:ext>
            </a:extLst>
          </p:cNvPr>
          <p:cNvSpPr>
            <a:spLocks noGrp="1"/>
          </p:cNvSpPr>
          <p:nvPr>
            <p:ph type="title"/>
          </p:nvPr>
        </p:nvSpPr>
        <p:spPr>
          <a:xfrm>
            <a:off x="838200" y="149630"/>
            <a:ext cx="10515600" cy="706582"/>
          </a:xfrm>
        </p:spPr>
        <p:txBody>
          <a:bodyPr/>
          <a:lstStyle/>
          <a:p>
            <a:r>
              <a:rPr lang="ja-JP" altLang="en-US" b="1" dirty="0"/>
              <a:t>３</a:t>
            </a:r>
            <a:r>
              <a:rPr kumimoji="1" lang="ja-JP" altLang="en-US" b="1" dirty="0"/>
              <a:t>．「オンライン広場」の構築</a:t>
            </a:r>
          </a:p>
        </p:txBody>
      </p:sp>
      <p:sp>
        <p:nvSpPr>
          <p:cNvPr id="3" name="コンテンツ プレースホルダー 2">
            <a:extLst>
              <a:ext uri="{FF2B5EF4-FFF2-40B4-BE49-F238E27FC236}">
                <a16:creationId xmlns:a16="http://schemas.microsoft.com/office/drawing/2014/main" id="{C339FD9C-682D-40DB-AB21-F29078EEAE60}"/>
              </a:ext>
            </a:extLst>
          </p:cNvPr>
          <p:cNvSpPr>
            <a:spLocks noGrp="1"/>
          </p:cNvSpPr>
          <p:nvPr>
            <p:ph idx="1"/>
          </p:nvPr>
        </p:nvSpPr>
        <p:spPr>
          <a:xfrm>
            <a:off x="465992" y="856212"/>
            <a:ext cx="11260015" cy="5708711"/>
          </a:xfrm>
        </p:spPr>
        <p:txBody>
          <a:bodyPr>
            <a:normAutofit fontScale="92500" lnSpcReduction="10000"/>
          </a:bodyPr>
          <a:lstStyle/>
          <a:p>
            <a:pPr marL="0" indent="0">
              <a:buNone/>
            </a:pPr>
            <a:r>
              <a:rPr kumimoji="1" lang="ja-JP" altLang="en-US" dirty="0"/>
              <a:t>・</a:t>
            </a:r>
            <a:r>
              <a:rPr kumimoji="1" lang="en-US" altLang="ja-JP" dirty="0"/>
              <a:t>2020</a:t>
            </a:r>
            <a:r>
              <a:rPr kumimoji="1" lang="ja-JP" altLang="en-US" dirty="0"/>
              <a:t>年度は、コロナ禍のために、「居場所づくり活動」は致命的な打撃を受けました。居場所づくりは、対面的な接触を基本としています</a:t>
            </a:r>
            <a:r>
              <a:rPr lang="ja-JP" altLang="en-US" dirty="0"/>
              <a:t>。学習支援や制作活動は完全な個別対応で対処できましたが、「語らい」の場が開けなくなりました。</a:t>
            </a:r>
            <a:endParaRPr lang="en-US" altLang="ja-JP" dirty="0"/>
          </a:p>
          <a:p>
            <a:pPr marL="0" indent="0">
              <a:buNone/>
            </a:pPr>
            <a:endParaRPr lang="en-US" altLang="ja-JP" dirty="0"/>
          </a:p>
          <a:p>
            <a:pPr marL="0" indent="0">
              <a:buNone/>
            </a:pPr>
            <a:r>
              <a:rPr lang="ja-JP" altLang="en-US" dirty="0"/>
              <a:t>・生きづらさや悩みを話し、共感を得る場は居場所活動の大きな柱です。</a:t>
            </a:r>
            <a:endParaRPr lang="en-US" altLang="ja-JP" dirty="0"/>
          </a:p>
          <a:p>
            <a:pPr marL="0" indent="0">
              <a:buNone/>
            </a:pPr>
            <a:endParaRPr lang="en-US" altLang="ja-JP" dirty="0"/>
          </a:p>
          <a:p>
            <a:pPr marL="0" indent="0">
              <a:buNone/>
            </a:pPr>
            <a:r>
              <a:rPr lang="ja-JP" altLang="en-US" dirty="0"/>
              <a:t>・そこで、対面的な接触は、最小限に抑えながら、新たに、オンラインでも交流できる「広場」を作ることにしました。</a:t>
            </a:r>
            <a:endParaRPr lang="en-US" altLang="ja-JP" sz="1200" dirty="0"/>
          </a:p>
          <a:p>
            <a:pPr marL="0" indent="0">
              <a:buNone/>
            </a:pPr>
            <a:endParaRPr kumimoji="1" lang="en-US" altLang="ja-JP" dirty="0"/>
          </a:p>
          <a:p>
            <a:pPr marL="0" indent="0">
              <a:buNone/>
            </a:pPr>
            <a:r>
              <a:rPr kumimoji="1" lang="ja-JP" altLang="en-US" dirty="0"/>
              <a:t>・この「オンライン広場」の構築には</a:t>
            </a:r>
            <a:r>
              <a:rPr kumimoji="1" lang="en-US" altLang="ja-JP" dirty="0"/>
              <a:t>LINE</a:t>
            </a:r>
            <a:r>
              <a:rPr kumimoji="1" lang="ja-JP" altLang="en-US" dirty="0"/>
              <a:t>及び</a:t>
            </a:r>
            <a:r>
              <a:rPr kumimoji="1" lang="en-US" altLang="ja-JP" dirty="0"/>
              <a:t>Twitter</a:t>
            </a:r>
            <a:r>
              <a:rPr kumimoji="1" lang="ja-JP" altLang="en-US" dirty="0" err="1"/>
              <a:t>、</a:t>
            </a:r>
            <a:r>
              <a:rPr kumimoji="1" lang="en-US" altLang="ja-JP" dirty="0"/>
              <a:t>YouTube</a:t>
            </a:r>
            <a:r>
              <a:rPr lang="ja-JP" altLang="en-US" dirty="0"/>
              <a:t>が含まれます。</a:t>
            </a:r>
            <a:endParaRPr lang="en-US" altLang="ja-JP" dirty="0"/>
          </a:p>
          <a:p>
            <a:pPr marL="0" indent="0">
              <a:buNone/>
            </a:pPr>
            <a:endParaRPr kumimoji="1" lang="en-US" altLang="ja-JP" dirty="0"/>
          </a:p>
          <a:p>
            <a:pPr marL="0" indent="0">
              <a:buNone/>
            </a:pPr>
            <a:r>
              <a:rPr kumimoji="1" lang="ja-JP" altLang="en-US" dirty="0"/>
              <a:t>　　　</a:t>
            </a:r>
            <a:r>
              <a:rPr kumimoji="1" lang="en-US" altLang="ja-JP" dirty="0"/>
              <a:t>※</a:t>
            </a:r>
            <a:r>
              <a:rPr kumimoji="1" lang="ja-JP" altLang="en-US" dirty="0"/>
              <a:t>予算額　￥５８９２０２　　助成額　　￥２８５０００</a:t>
            </a:r>
          </a:p>
        </p:txBody>
      </p:sp>
    </p:spTree>
    <p:extLst>
      <p:ext uri="{BB962C8B-B14F-4D97-AF65-F5344CB8AC3E}">
        <p14:creationId xmlns:p14="http://schemas.microsoft.com/office/powerpoint/2010/main" val="3484572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33F1FB-ADD3-4A77-B104-0632D8BB93AF}"/>
              </a:ext>
            </a:extLst>
          </p:cNvPr>
          <p:cNvSpPr>
            <a:spLocks noGrp="1"/>
          </p:cNvSpPr>
          <p:nvPr>
            <p:ph type="title"/>
          </p:nvPr>
        </p:nvSpPr>
        <p:spPr>
          <a:xfrm>
            <a:off x="838200" y="66502"/>
            <a:ext cx="10666615" cy="872836"/>
          </a:xfrm>
        </p:spPr>
        <p:txBody>
          <a:bodyPr>
            <a:normAutofit fontScale="90000"/>
          </a:bodyPr>
          <a:lstStyle/>
          <a:p>
            <a:pPr marL="0" indent="0">
              <a:buNone/>
            </a:pPr>
            <a:br>
              <a:rPr kumimoji="1" lang="en-US" altLang="ja-JP" dirty="0"/>
            </a:br>
            <a:br>
              <a:rPr kumimoji="1" lang="en-US" altLang="ja-JP" dirty="0"/>
            </a:br>
            <a:r>
              <a:rPr lang="ja-JP" altLang="en-US" b="1" dirty="0"/>
              <a:t>４</a:t>
            </a:r>
            <a:r>
              <a:rPr kumimoji="1" lang="ja-JP" altLang="en-US" b="1" dirty="0"/>
              <a:t>．「雪どけ」ツイッターの開設</a:t>
            </a:r>
            <a:br>
              <a:rPr lang="en-US" altLang="ja-JP" dirty="0"/>
            </a:br>
            <a:br>
              <a:rPr lang="en-US" altLang="ja-JP" dirty="0"/>
            </a:br>
            <a:r>
              <a:rPr lang="ja-JP" altLang="en-US" sz="3600" dirty="0"/>
              <a:t>先ず、ツイッターによる情報発信から始めました。</a:t>
            </a:r>
            <a:endParaRPr kumimoji="1" lang="ja-JP" altLang="en-US" sz="3600" dirty="0"/>
          </a:p>
        </p:txBody>
      </p:sp>
      <p:pic>
        <p:nvPicPr>
          <p:cNvPr id="5" name="コンテンツ プレースホルダー 4">
            <a:extLst>
              <a:ext uri="{FF2B5EF4-FFF2-40B4-BE49-F238E27FC236}">
                <a16:creationId xmlns:a16="http://schemas.microsoft.com/office/drawing/2014/main" id="{45A55924-5E45-443C-90AD-7320A6756FF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19845" y="1856825"/>
            <a:ext cx="4239308" cy="4833073"/>
          </a:xfrm>
        </p:spPr>
      </p:pic>
      <p:pic>
        <p:nvPicPr>
          <p:cNvPr id="6" name="コンテンツ プレースホルダー 4">
            <a:extLst>
              <a:ext uri="{FF2B5EF4-FFF2-40B4-BE49-F238E27FC236}">
                <a16:creationId xmlns:a16="http://schemas.microsoft.com/office/drawing/2014/main" id="{371A7CD8-4AE2-47CA-97BB-3B3E88FCE2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2849" y="1830214"/>
            <a:ext cx="4368800" cy="4833073"/>
          </a:xfrm>
          <a:prstGeom prst="rect">
            <a:avLst/>
          </a:prstGeom>
        </p:spPr>
      </p:pic>
    </p:spTree>
    <p:extLst>
      <p:ext uri="{BB962C8B-B14F-4D97-AF65-F5344CB8AC3E}">
        <p14:creationId xmlns:p14="http://schemas.microsoft.com/office/powerpoint/2010/main" val="3742737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38B781F-33CB-43F1-B069-7881C9A13290}"/>
              </a:ext>
            </a:extLst>
          </p:cNvPr>
          <p:cNvSpPr>
            <a:spLocks noGrp="1"/>
          </p:cNvSpPr>
          <p:nvPr>
            <p:ph idx="1"/>
          </p:nvPr>
        </p:nvSpPr>
        <p:spPr>
          <a:xfrm>
            <a:off x="592015" y="633259"/>
            <a:ext cx="10515600" cy="5626864"/>
          </a:xfrm>
        </p:spPr>
        <p:txBody>
          <a:bodyPr>
            <a:normAutofit/>
          </a:bodyPr>
          <a:lstStyle/>
          <a:p>
            <a:pPr marL="0" indent="0">
              <a:buNone/>
            </a:pPr>
            <a:r>
              <a:rPr lang="ja-JP" altLang="en-US" sz="3500" kern="100" dirty="0">
                <a:effectLst/>
                <a:latin typeface="+mj-ea"/>
                <a:ea typeface="+mj-ea"/>
                <a:cs typeface="Times New Roman" panose="02020603050405020304" pitchFamily="18" charset="0"/>
              </a:rPr>
              <a:t>・「雪どけ」</a:t>
            </a:r>
            <a:r>
              <a:rPr lang="en-US" altLang="ja-JP" sz="3500" kern="100" dirty="0">
                <a:effectLst/>
                <a:latin typeface="+mj-ea"/>
                <a:ea typeface="+mj-ea"/>
                <a:cs typeface="Times New Roman" panose="02020603050405020304" pitchFamily="18" charset="0"/>
              </a:rPr>
              <a:t>Twitter</a:t>
            </a:r>
            <a:r>
              <a:rPr lang="ja-JP" altLang="en-US" sz="3500" kern="100" dirty="0">
                <a:effectLst/>
                <a:latin typeface="+mj-ea"/>
                <a:ea typeface="+mj-ea"/>
                <a:cs typeface="Times New Roman" panose="02020603050405020304" pitchFamily="18" charset="0"/>
              </a:rPr>
              <a:t>は、団体の広報とフォロワーとの繋がりを掘り起こす目的で、開設しました。</a:t>
            </a:r>
            <a:endParaRPr lang="en-US" altLang="ja-JP" sz="3500" kern="100" dirty="0">
              <a:effectLst/>
              <a:latin typeface="+mj-ea"/>
              <a:ea typeface="+mj-ea"/>
              <a:cs typeface="Times New Roman" panose="02020603050405020304" pitchFamily="18" charset="0"/>
            </a:endParaRPr>
          </a:p>
          <a:p>
            <a:pPr marL="0" indent="0">
              <a:buNone/>
            </a:pPr>
            <a:endParaRPr lang="en-US" altLang="ja-JP" sz="3500" kern="100" dirty="0">
              <a:effectLst/>
              <a:latin typeface="+mj-ea"/>
              <a:ea typeface="+mj-ea"/>
              <a:cs typeface="Times New Roman" panose="02020603050405020304" pitchFamily="18" charset="0"/>
            </a:endParaRPr>
          </a:p>
          <a:p>
            <a:pPr marL="0" indent="0">
              <a:buNone/>
            </a:pPr>
            <a:r>
              <a:rPr lang="ja-JP" altLang="en-US" sz="3500" kern="100" dirty="0">
                <a:effectLst/>
                <a:latin typeface="+mj-ea"/>
                <a:ea typeface="+mj-ea"/>
                <a:cs typeface="Times New Roman" panose="02020603050405020304" pitchFamily="18" charset="0"/>
              </a:rPr>
              <a:t>・</a:t>
            </a:r>
            <a:r>
              <a:rPr lang="ja-JP" altLang="ja-JP" sz="3500" kern="100" dirty="0">
                <a:effectLst/>
                <a:latin typeface="+mj-ea"/>
                <a:ea typeface="+mj-ea"/>
                <a:cs typeface="Times New Roman" panose="02020603050405020304" pitchFamily="18" charset="0"/>
              </a:rPr>
              <a:t>本年</a:t>
            </a:r>
            <a:r>
              <a:rPr lang="en-US" altLang="ja-JP" sz="3500" kern="100" dirty="0">
                <a:effectLst/>
                <a:latin typeface="+mj-ea"/>
                <a:ea typeface="+mj-ea"/>
                <a:cs typeface="Times New Roman" panose="02020603050405020304" pitchFamily="18" charset="0"/>
              </a:rPr>
              <a:t>3</a:t>
            </a:r>
            <a:r>
              <a:rPr lang="ja-JP" altLang="ja-JP" sz="3500" kern="100" dirty="0">
                <a:effectLst/>
                <a:latin typeface="+mj-ea"/>
                <a:ea typeface="+mj-ea"/>
                <a:cs typeface="Times New Roman" panose="02020603050405020304" pitchFamily="18" charset="0"/>
              </a:rPr>
              <a:t>月時点で</a:t>
            </a:r>
            <a:r>
              <a:rPr lang="en-US" altLang="ja-JP" sz="3500" kern="100" dirty="0">
                <a:effectLst/>
                <a:latin typeface="+mj-ea"/>
                <a:ea typeface="+mj-ea"/>
                <a:cs typeface="Times New Roman" panose="02020603050405020304" pitchFamily="18" charset="0"/>
              </a:rPr>
              <a:t>57</a:t>
            </a:r>
            <a:r>
              <a:rPr lang="ja-JP" altLang="ja-JP" sz="3500" kern="100" dirty="0">
                <a:effectLst/>
                <a:latin typeface="+mj-ea"/>
                <a:ea typeface="+mj-ea"/>
                <a:cs typeface="Times New Roman" panose="02020603050405020304" pitchFamily="18" charset="0"/>
              </a:rPr>
              <a:t>フォロー、</a:t>
            </a:r>
            <a:r>
              <a:rPr lang="en-US" altLang="ja-JP" sz="3500" kern="100" dirty="0">
                <a:effectLst/>
                <a:latin typeface="+mj-ea"/>
                <a:ea typeface="+mj-ea"/>
                <a:cs typeface="Times New Roman" panose="02020603050405020304" pitchFamily="18" charset="0"/>
              </a:rPr>
              <a:t>41</a:t>
            </a:r>
            <a:r>
              <a:rPr lang="ja-JP" altLang="ja-JP" sz="3500" kern="100" dirty="0">
                <a:effectLst/>
                <a:latin typeface="+mj-ea"/>
                <a:ea typeface="+mj-ea"/>
                <a:cs typeface="Times New Roman" panose="02020603050405020304" pitchFamily="18" charset="0"/>
              </a:rPr>
              <a:t>フォロワーに達しており、</a:t>
            </a:r>
            <a:r>
              <a:rPr lang="ja-JP" altLang="en-US" sz="3500" kern="100" dirty="0">
                <a:effectLst/>
                <a:latin typeface="+mj-ea"/>
                <a:ea typeface="+mj-ea"/>
                <a:cs typeface="Times New Roman" panose="02020603050405020304" pitchFamily="18" charset="0"/>
              </a:rPr>
              <a:t>活発な活動者さん、団体さんと</a:t>
            </a:r>
            <a:r>
              <a:rPr lang="ja-JP" altLang="en-US" sz="3500" kern="100" dirty="0">
                <a:latin typeface="+mj-ea"/>
                <a:ea typeface="+mj-ea"/>
                <a:cs typeface="Times New Roman" panose="02020603050405020304" pitchFamily="18" charset="0"/>
              </a:rPr>
              <a:t>繋</a:t>
            </a:r>
            <a:r>
              <a:rPr lang="ja-JP" altLang="en-US" sz="3500" kern="100" dirty="0">
                <a:effectLst/>
                <a:latin typeface="+mj-ea"/>
                <a:ea typeface="+mj-ea"/>
                <a:cs typeface="Times New Roman" panose="02020603050405020304" pitchFamily="18" charset="0"/>
              </a:rPr>
              <a:t>がることができました。</a:t>
            </a:r>
            <a:endParaRPr lang="en-US" altLang="ja-JP" sz="3500" kern="100" dirty="0">
              <a:effectLst/>
              <a:latin typeface="+mj-ea"/>
              <a:ea typeface="+mj-ea"/>
              <a:cs typeface="Times New Roman" panose="02020603050405020304" pitchFamily="18" charset="0"/>
            </a:endParaRPr>
          </a:p>
          <a:p>
            <a:pPr marL="0" indent="0">
              <a:buNone/>
            </a:pPr>
            <a:endParaRPr lang="en-US" altLang="ja-JP" sz="3500" kern="100" dirty="0">
              <a:effectLst/>
              <a:latin typeface="+mj-ea"/>
              <a:ea typeface="+mj-ea"/>
              <a:cs typeface="Times New Roman" panose="02020603050405020304" pitchFamily="18" charset="0"/>
            </a:endParaRPr>
          </a:p>
          <a:p>
            <a:pPr marL="0" indent="0">
              <a:buNone/>
            </a:pPr>
            <a:r>
              <a:rPr lang="ja-JP" altLang="en-US" sz="3500" kern="100" dirty="0">
                <a:latin typeface="+mj-ea"/>
                <a:ea typeface="+mj-ea"/>
                <a:cs typeface="Times New Roman" panose="02020603050405020304" pitchFamily="18" charset="0"/>
              </a:rPr>
              <a:t>・また、</a:t>
            </a:r>
            <a:r>
              <a:rPr lang="en-US" altLang="ja-JP" sz="3500" kern="100" dirty="0">
                <a:latin typeface="+mj-ea"/>
                <a:ea typeface="+mj-ea"/>
                <a:cs typeface="Times New Roman" panose="02020603050405020304" pitchFamily="18" charset="0"/>
              </a:rPr>
              <a:t>DM</a:t>
            </a:r>
            <a:r>
              <a:rPr lang="ja-JP" altLang="en-US" sz="3500" kern="100" dirty="0">
                <a:latin typeface="+mj-ea"/>
                <a:ea typeface="+mj-ea"/>
                <a:cs typeface="Times New Roman" panose="02020603050405020304" pitchFamily="18" charset="0"/>
              </a:rPr>
              <a:t>で広く質問を受け付け、計１９問に回答してきました。</a:t>
            </a:r>
            <a:endParaRPr lang="en-US" altLang="ja-JP" sz="3500" kern="100" dirty="0">
              <a:latin typeface="+mj-ea"/>
              <a:ea typeface="+mj-ea"/>
              <a:cs typeface="Times New Roman" panose="02020603050405020304" pitchFamily="18" charset="0"/>
            </a:endParaRPr>
          </a:p>
          <a:p>
            <a:pPr marL="0" indent="0">
              <a:buNone/>
            </a:pPr>
            <a:endParaRPr lang="en-US" altLang="ja-JP" sz="3500" kern="100" dirty="0">
              <a:latin typeface="+mj-ea"/>
              <a:ea typeface="+mj-ea"/>
              <a:cs typeface="Times New Roman" panose="02020603050405020304" pitchFamily="18" charset="0"/>
            </a:endParaRPr>
          </a:p>
          <a:p>
            <a:pPr marL="0" indent="0">
              <a:buNone/>
            </a:pPr>
            <a:endParaRPr lang="en-US" altLang="ja-JP" sz="4000" kern="100" dirty="0">
              <a:latin typeface="+mj-ea"/>
              <a:ea typeface="+mj-ea"/>
              <a:cs typeface="Times New Roman" panose="02020603050405020304" pitchFamily="18" charset="0"/>
            </a:endParaRPr>
          </a:p>
          <a:p>
            <a:pPr marL="0" indent="0">
              <a:buNone/>
            </a:pPr>
            <a:endParaRPr lang="en-US" altLang="ja-JP" sz="4000" kern="100" dirty="0">
              <a:effectLst/>
              <a:latin typeface="+mj-ea"/>
              <a:ea typeface="+mj-ea"/>
              <a:cs typeface="Times New Roman" panose="02020603050405020304" pitchFamily="18" charset="0"/>
            </a:endParaRPr>
          </a:p>
          <a:p>
            <a:endParaRPr kumimoji="1" lang="en-US" altLang="ja-JP" sz="4000" kern="100" dirty="0">
              <a:latin typeface="+mj-ea"/>
              <a:ea typeface="+mj-ea"/>
              <a:cs typeface="Times New Roman" panose="02020603050405020304" pitchFamily="18" charset="0"/>
            </a:endParaRPr>
          </a:p>
          <a:p>
            <a:endParaRPr kumimoji="1" lang="ja-JP" altLang="en-US" sz="4000" dirty="0">
              <a:latin typeface="+mj-ea"/>
              <a:ea typeface="+mj-ea"/>
            </a:endParaRPr>
          </a:p>
        </p:txBody>
      </p:sp>
    </p:spTree>
    <p:extLst>
      <p:ext uri="{BB962C8B-B14F-4D97-AF65-F5344CB8AC3E}">
        <p14:creationId xmlns:p14="http://schemas.microsoft.com/office/powerpoint/2010/main" val="3099363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3906F3-D138-4E69-A966-9CDF6927E572}"/>
              </a:ext>
            </a:extLst>
          </p:cNvPr>
          <p:cNvSpPr>
            <a:spLocks noGrp="1"/>
          </p:cNvSpPr>
          <p:nvPr>
            <p:ph type="title"/>
          </p:nvPr>
        </p:nvSpPr>
        <p:spPr>
          <a:xfrm>
            <a:off x="987239" y="0"/>
            <a:ext cx="10339754" cy="1055077"/>
          </a:xfrm>
        </p:spPr>
        <p:txBody>
          <a:bodyPr>
            <a:normAutofit fontScale="90000"/>
          </a:bodyPr>
          <a:lstStyle/>
          <a:p>
            <a:br>
              <a:rPr lang="en-US" altLang="ja-JP" b="1" dirty="0"/>
            </a:br>
            <a:br>
              <a:rPr lang="en-US" altLang="ja-JP" b="1" dirty="0"/>
            </a:br>
            <a:r>
              <a:rPr lang="ja-JP" altLang="en-US" b="1" dirty="0"/>
              <a:t>５</a:t>
            </a:r>
            <a:r>
              <a:rPr kumimoji="1" lang="ja-JP" altLang="en-US" b="1" dirty="0"/>
              <a:t>．</a:t>
            </a:r>
            <a:r>
              <a:rPr kumimoji="1" lang="en-US" altLang="ja-JP" b="1" dirty="0" err="1"/>
              <a:t>Youtube</a:t>
            </a:r>
            <a:r>
              <a:rPr kumimoji="1" lang="ja-JP" altLang="en-US" b="1" dirty="0"/>
              <a:t>「雪どけ」チャンネルの開設</a:t>
            </a:r>
            <a:br>
              <a:rPr kumimoji="1" lang="en-US" altLang="ja-JP" b="1" dirty="0"/>
            </a:br>
            <a:br>
              <a:rPr lang="en-US" altLang="ja-JP" b="1" dirty="0"/>
            </a:br>
            <a:endParaRPr kumimoji="1" lang="ja-JP" altLang="en-US" b="1" dirty="0"/>
          </a:p>
        </p:txBody>
      </p:sp>
      <p:sp>
        <p:nvSpPr>
          <p:cNvPr id="8" name="テキスト ボックス 7"/>
          <p:cNvSpPr txBox="1"/>
          <p:nvPr/>
        </p:nvSpPr>
        <p:spPr>
          <a:xfrm>
            <a:off x="893454" y="1055077"/>
            <a:ext cx="10433539" cy="5693866"/>
          </a:xfrm>
          <a:prstGeom prst="rect">
            <a:avLst/>
          </a:prstGeom>
          <a:noFill/>
        </p:spPr>
        <p:txBody>
          <a:bodyPr wrap="square" rtlCol="0">
            <a:spAutoFit/>
          </a:bodyPr>
          <a:lstStyle/>
          <a:p>
            <a:r>
              <a:rPr kumimoji="1" lang="en-US" altLang="ja-JP" sz="2800" dirty="0"/>
              <a:t>YouTube</a:t>
            </a:r>
            <a:r>
              <a:rPr kumimoji="1" lang="ja-JP" altLang="en-US" sz="2800" dirty="0"/>
              <a:t>にも、オンライン講座を開設し、学習支援の活動も活発に行いました。</a:t>
            </a:r>
            <a:endParaRPr kumimoji="1" lang="en-US" altLang="ja-JP" sz="2800" dirty="0"/>
          </a:p>
          <a:p>
            <a:endParaRPr kumimoji="1" lang="en-US" altLang="ja-JP" sz="2800" dirty="0"/>
          </a:p>
          <a:p>
            <a:endParaRPr lang="en-US" altLang="ja-JP" sz="2800" dirty="0"/>
          </a:p>
          <a:p>
            <a:endParaRPr lang="en-US" altLang="ja-JP" sz="2800" dirty="0"/>
          </a:p>
          <a:p>
            <a:endParaRPr lang="en-US" altLang="ja-JP" sz="2800" dirty="0"/>
          </a:p>
          <a:p>
            <a:endParaRPr lang="en-US" altLang="ja-JP" sz="2800" dirty="0"/>
          </a:p>
          <a:p>
            <a:endParaRPr lang="en-US" altLang="ja-JP" sz="2800" dirty="0"/>
          </a:p>
          <a:p>
            <a:endParaRPr lang="en-US" altLang="ja-JP" sz="2800" dirty="0"/>
          </a:p>
          <a:p>
            <a:endParaRPr lang="en-US" altLang="ja-JP" sz="2800" dirty="0"/>
          </a:p>
          <a:p>
            <a:endParaRPr lang="en-US" altLang="ja-JP" sz="2800" dirty="0"/>
          </a:p>
          <a:p>
            <a:r>
              <a:rPr kumimoji="1" lang="ja-JP" altLang="en-US" sz="2800" dirty="0"/>
              <a:t>この講座では計１０個の動画を発信し、２９９回の視聴を得ました。</a:t>
            </a:r>
          </a:p>
        </p:txBody>
      </p:sp>
      <p:pic>
        <p:nvPicPr>
          <p:cNvPr id="4" name="コンテンツ プレースホルダー 3">
            <a:extLst>
              <a:ext uri="{FF2B5EF4-FFF2-40B4-BE49-F238E27FC236}">
                <a16:creationId xmlns:a16="http://schemas.microsoft.com/office/drawing/2014/main" id="{12B381A2-422B-47CE-91F0-8BF9700C23A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01462" y="2056338"/>
            <a:ext cx="1987061" cy="3755076"/>
          </a:xfrm>
          <a:prstGeom prst="rect">
            <a:avLst/>
          </a:prstGeom>
        </p:spPr>
      </p:pic>
      <p:pic>
        <p:nvPicPr>
          <p:cNvPr id="5" name="図 4">
            <a:extLst>
              <a:ext uri="{FF2B5EF4-FFF2-40B4-BE49-F238E27FC236}">
                <a16:creationId xmlns:a16="http://schemas.microsoft.com/office/drawing/2014/main" id="{D472A088-D3E9-4304-8E41-348D4689E7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6842" y="2039032"/>
            <a:ext cx="1931827" cy="3647445"/>
          </a:xfrm>
          <a:prstGeom prst="rect">
            <a:avLst/>
          </a:prstGeom>
        </p:spPr>
      </p:pic>
      <p:pic>
        <p:nvPicPr>
          <p:cNvPr id="6" name="図 5">
            <a:extLst>
              <a:ext uri="{FF2B5EF4-FFF2-40B4-BE49-F238E27FC236}">
                <a16:creationId xmlns:a16="http://schemas.microsoft.com/office/drawing/2014/main" id="{3AA20841-3301-44D5-A399-667000456C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6988" y="2039032"/>
            <a:ext cx="2008791" cy="3505200"/>
          </a:xfrm>
          <a:prstGeom prst="rect">
            <a:avLst/>
          </a:prstGeom>
        </p:spPr>
      </p:pic>
    </p:spTree>
    <p:extLst>
      <p:ext uri="{BB962C8B-B14F-4D97-AF65-F5344CB8AC3E}">
        <p14:creationId xmlns:p14="http://schemas.microsoft.com/office/powerpoint/2010/main" val="964809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６．</a:t>
            </a:r>
            <a:r>
              <a:rPr kumimoji="1" lang="en-US" altLang="ja-JP" dirty="0"/>
              <a:t>LINE</a:t>
            </a:r>
            <a:r>
              <a:rPr kumimoji="1" lang="ja-JP" altLang="en-US" dirty="0"/>
              <a:t>による「交流広場」の開設</a:t>
            </a:r>
          </a:p>
        </p:txBody>
      </p:sp>
      <p:sp>
        <p:nvSpPr>
          <p:cNvPr id="3" name="コンテンツ プレースホルダー 2"/>
          <p:cNvSpPr>
            <a:spLocks noGrp="1"/>
          </p:cNvSpPr>
          <p:nvPr>
            <p:ph idx="1"/>
          </p:nvPr>
        </p:nvSpPr>
        <p:spPr>
          <a:xfrm>
            <a:off x="838200" y="1690688"/>
            <a:ext cx="10515600" cy="4762744"/>
          </a:xfrm>
        </p:spPr>
        <p:txBody>
          <a:bodyPr>
            <a:normAutofit lnSpcReduction="10000"/>
          </a:bodyPr>
          <a:lstStyle/>
          <a:p>
            <a:r>
              <a:rPr kumimoji="1" lang="en-US" altLang="ja-JP" dirty="0"/>
              <a:t>LINE</a:t>
            </a:r>
            <a:r>
              <a:rPr kumimoji="1" lang="ja-JP" altLang="en-US" dirty="0"/>
              <a:t>のグループ機能により、雪どけ会員内部向け、および、外部向けの「オンライン交流広場」を作りました。</a:t>
            </a:r>
            <a:endParaRPr kumimoji="1" lang="en-US" altLang="ja-JP" dirty="0"/>
          </a:p>
          <a:p>
            <a:endParaRPr kumimoji="1" lang="en-US" altLang="ja-JP" dirty="0"/>
          </a:p>
          <a:p>
            <a:r>
              <a:rPr lang="ja-JP" altLang="en-US" dirty="0"/>
              <a:t>内部の交流広場では、コロナ禍の中ではありましたが、スタッフ同士の「密」な話し合いを続けていくことができました。</a:t>
            </a:r>
            <a:endParaRPr lang="en-US" altLang="ja-JP" dirty="0"/>
          </a:p>
          <a:p>
            <a:endParaRPr lang="en-US" altLang="ja-JP" dirty="0"/>
          </a:p>
          <a:p>
            <a:r>
              <a:rPr kumimoji="1" lang="ja-JP" altLang="en-US" dirty="0"/>
              <a:t>外部向けの交流広場では、雪どけの卒業生を交えてオンライン広場で話し合いをすることで、新しい人間関係を作り出すことができました。</a:t>
            </a:r>
            <a:endParaRPr kumimoji="1" lang="en-US" altLang="ja-JP" dirty="0"/>
          </a:p>
          <a:p>
            <a:endParaRPr lang="en-US" altLang="ja-JP" dirty="0"/>
          </a:p>
          <a:p>
            <a:pPr marL="0" indent="0">
              <a:buNone/>
            </a:pPr>
            <a:r>
              <a:rPr kumimoji="1" lang="ja-JP" altLang="en-US" dirty="0"/>
              <a:t>　　　　　</a:t>
            </a:r>
            <a:r>
              <a:rPr kumimoji="1" lang="en-US" altLang="ja-JP" dirty="0"/>
              <a:t>※</a:t>
            </a:r>
            <a:r>
              <a:rPr kumimoji="1" lang="ja-JP" altLang="en-US" dirty="0"/>
              <a:t>１１月より各１回、計１０回</a:t>
            </a:r>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284967790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463</TotalTime>
  <Words>1036</Words>
  <Application>Microsoft Office PowerPoint</Application>
  <PresentationFormat>ワイド画面</PresentationFormat>
  <Paragraphs>85</Paragraphs>
  <Slides>12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12</vt:i4>
      </vt:variant>
    </vt:vector>
  </HeadingPairs>
  <TitlesOfParts>
    <vt:vector size="16" baseType="lpstr">
      <vt:lpstr>游ゴシック</vt:lpstr>
      <vt:lpstr>游ゴシック Light</vt:lpstr>
      <vt:lpstr>Arial</vt:lpstr>
      <vt:lpstr>Office テーマ</vt:lpstr>
      <vt:lpstr>2020草の根事業育成助成 第６回成果報告交流会</vt:lpstr>
      <vt:lpstr>Ⅰ．活動の目的と現状</vt:lpstr>
      <vt:lpstr>２．「居場所づくり」の活動</vt:lpstr>
      <vt:lpstr>活動のようす</vt:lpstr>
      <vt:lpstr>３．「オンライン広場」の構築</vt:lpstr>
      <vt:lpstr>  ４．「雪どけ」ツイッターの開設  先ず、ツイッターによる情報発信から始めました。</vt:lpstr>
      <vt:lpstr>PowerPoint プレゼンテーション</vt:lpstr>
      <vt:lpstr>  ５．Youtube「雪どけ」チャンネルの開設  </vt:lpstr>
      <vt:lpstr>６．LINEによる「交流広場」の開設</vt:lpstr>
      <vt:lpstr>７．「雪どけ」ホームページの紹介</vt:lpstr>
      <vt:lpstr>８．今後の課題</vt:lpstr>
      <vt:lpstr>９．おわりに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雪どけ</dc:title>
  <dc:creator>maeno166@gmail.com</dc:creator>
  <cp:lastModifiedBy>maeno166@gmail.com</cp:lastModifiedBy>
  <cp:revision>40</cp:revision>
  <dcterms:created xsi:type="dcterms:W3CDTF">2021-05-18T08:22:24Z</dcterms:created>
  <dcterms:modified xsi:type="dcterms:W3CDTF">2021-05-27T10:44:24Z</dcterms:modified>
</cp:coreProperties>
</file>